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304" r:id="rId2"/>
    <p:sldId id="256" r:id="rId3"/>
    <p:sldId id="258" r:id="rId4"/>
    <p:sldId id="259" r:id="rId5"/>
    <p:sldId id="260" r:id="rId6"/>
    <p:sldId id="317" r:id="rId7"/>
    <p:sldId id="318" r:id="rId8"/>
    <p:sldId id="265" r:id="rId9"/>
    <p:sldId id="306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9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5F5E29-6E68-4200-8D0D-721B3364F43D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F86F31-9E02-4982-9F73-CB6980B0A92C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3.2.1. </a:t>
          </a:r>
          <a:r>
            <a:rPr lang="en-US" dirty="0" err="1" smtClean="0">
              <a:solidFill>
                <a:schemeClr val="tx1"/>
              </a:solidFill>
            </a:rPr>
            <a:t>Quyền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đối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với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tài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sản</a:t>
          </a:r>
          <a:r>
            <a:rPr lang="en-US" dirty="0" smtClean="0">
              <a:solidFill>
                <a:schemeClr val="tx1"/>
              </a:solidFill>
            </a:rPr>
            <a:t> (98)</a:t>
          </a:r>
          <a:endParaRPr lang="en-US" dirty="0">
            <a:solidFill>
              <a:schemeClr val="tx1"/>
            </a:solidFill>
          </a:endParaRPr>
        </a:p>
      </dgm:t>
    </dgm:pt>
    <dgm:pt modelId="{72C529A9-35BB-462B-A525-2E65056E768E}" type="parTrans" cxnId="{CB79190B-C85B-44BD-BD2E-563157F44964}">
      <dgm:prSet/>
      <dgm:spPr/>
      <dgm:t>
        <a:bodyPr/>
        <a:lstStyle/>
        <a:p>
          <a:endParaRPr lang="en-US"/>
        </a:p>
      </dgm:t>
    </dgm:pt>
    <dgm:pt modelId="{EDF035CA-53DF-4A01-A358-F17393CD9112}" type="sibTrans" cxnId="{CB79190B-C85B-44BD-BD2E-563157F44964}">
      <dgm:prSet/>
      <dgm:spPr/>
      <dgm:t>
        <a:bodyPr/>
        <a:lstStyle/>
        <a:p>
          <a:endParaRPr lang="en-US"/>
        </a:p>
      </dgm:t>
    </dgm:pt>
    <dgm:pt modelId="{74B66DF9-666C-4F90-8C82-EB10A041E202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3.2.2. </a:t>
          </a:r>
          <a:r>
            <a:rPr lang="en-US" dirty="0" err="1" smtClean="0">
              <a:solidFill>
                <a:schemeClr val="tx1"/>
              </a:solidFill>
            </a:rPr>
            <a:t>Nghĩa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vụ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dân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sự</a:t>
          </a:r>
          <a:r>
            <a:rPr lang="en-US" dirty="0" smtClean="0">
              <a:solidFill>
                <a:schemeClr val="tx1"/>
              </a:solidFill>
            </a:rPr>
            <a:t> (99)</a:t>
          </a:r>
          <a:endParaRPr lang="en-US" dirty="0">
            <a:solidFill>
              <a:schemeClr val="tx1"/>
            </a:solidFill>
          </a:endParaRPr>
        </a:p>
      </dgm:t>
    </dgm:pt>
    <dgm:pt modelId="{626AE866-337B-4338-9AEE-69D575138708}" type="parTrans" cxnId="{1ADA71D5-AAE8-4C84-83D5-C978081603A5}">
      <dgm:prSet/>
      <dgm:spPr/>
      <dgm:t>
        <a:bodyPr/>
        <a:lstStyle/>
        <a:p>
          <a:endParaRPr lang="en-US"/>
        </a:p>
      </dgm:t>
    </dgm:pt>
    <dgm:pt modelId="{775469FB-DF5A-4C84-B486-3DCFCCF0411F}" type="sibTrans" cxnId="{1ADA71D5-AAE8-4C84-83D5-C978081603A5}">
      <dgm:prSet/>
      <dgm:spPr/>
      <dgm:t>
        <a:bodyPr/>
        <a:lstStyle/>
        <a:p>
          <a:endParaRPr lang="en-US"/>
        </a:p>
      </dgm:t>
    </dgm:pt>
    <dgm:pt modelId="{FDE2AC9F-C9C7-45E6-ADB6-F62922BBACEF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3.2.3.Hợp </a:t>
          </a:r>
          <a:r>
            <a:rPr lang="en-US" dirty="0" err="1" smtClean="0">
              <a:solidFill>
                <a:schemeClr val="tx1"/>
              </a:solidFill>
            </a:rPr>
            <a:t>đồng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dân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sự</a:t>
          </a:r>
          <a:r>
            <a:rPr lang="en-US" dirty="0" smtClean="0">
              <a:solidFill>
                <a:schemeClr val="tx1"/>
              </a:solidFill>
            </a:rPr>
            <a:t> (103)</a:t>
          </a:r>
          <a:endParaRPr lang="en-US" dirty="0">
            <a:solidFill>
              <a:schemeClr val="tx1"/>
            </a:solidFill>
          </a:endParaRPr>
        </a:p>
      </dgm:t>
    </dgm:pt>
    <dgm:pt modelId="{D3D95119-7CD2-47A3-8321-5A58E47B997A}" type="parTrans" cxnId="{C708735D-3C38-4A9C-A97A-31426CD61C3E}">
      <dgm:prSet/>
      <dgm:spPr/>
      <dgm:t>
        <a:bodyPr/>
        <a:lstStyle/>
        <a:p>
          <a:endParaRPr lang="en-US"/>
        </a:p>
      </dgm:t>
    </dgm:pt>
    <dgm:pt modelId="{C0A8C276-8618-4C41-993F-03738D48A439}" type="sibTrans" cxnId="{C708735D-3C38-4A9C-A97A-31426CD61C3E}">
      <dgm:prSet/>
      <dgm:spPr/>
      <dgm:t>
        <a:bodyPr/>
        <a:lstStyle/>
        <a:p>
          <a:endParaRPr lang="en-US"/>
        </a:p>
      </dgm:t>
    </dgm:pt>
    <dgm:pt modelId="{D89E88A8-A945-4504-89F5-E1A518DDAB4C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3.2.4. </a:t>
          </a:r>
          <a:r>
            <a:rPr lang="en-US" dirty="0" err="1" smtClean="0">
              <a:solidFill>
                <a:schemeClr val="tx1"/>
              </a:solidFill>
            </a:rPr>
            <a:t>Bồi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thường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thiệt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hại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ngoài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hợp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đồng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584 </a:t>
          </a:r>
          <a:r>
            <a:rPr lang="en-US" dirty="0" err="1" smtClean="0">
              <a:solidFill>
                <a:schemeClr val="tx1"/>
              </a:solidFill>
            </a:rPr>
            <a:t>đến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608 BLDS 2015) (</a:t>
          </a:r>
          <a:r>
            <a:rPr lang="en-US" dirty="0" err="1" smtClean="0">
              <a:solidFill>
                <a:schemeClr val="tx1"/>
              </a:solidFill>
            </a:rPr>
            <a:t>trang</a:t>
          </a:r>
          <a:r>
            <a:rPr lang="en-US" dirty="0" smtClean="0">
              <a:solidFill>
                <a:schemeClr val="tx1"/>
              </a:solidFill>
            </a:rPr>
            <a:t> 106)</a:t>
          </a:r>
          <a:endParaRPr lang="en-US" dirty="0">
            <a:solidFill>
              <a:schemeClr val="tx1"/>
            </a:solidFill>
          </a:endParaRPr>
        </a:p>
      </dgm:t>
    </dgm:pt>
    <dgm:pt modelId="{41F84C64-7BA4-4C4F-AAFF-325F7EEA8F28}" type="parTrans" cxnId="{307E9CD4-DBEB-47CC-9600-6EF307C00301}">
      <dgm:prSet/>
      <dgm:spPr/>
      <dgm:t>
        <a:bodyPr/>
        <a:lstStyle/>
        <a:p>
          <a:endParaRPr lang="en-US"/>
        </a:p>
      </dgm:t>
    </dgm:pt>
    <dgm:pt modelId="{C4B3EBD3-2612-4CB1-BDE7-C2293BAC701C}" type="sibTrans" cxnId="{307E9CD4-DBEB-47CC-9600-6EF307C00301}">
      <dgm:prSet/>
      <dgm:spPr/>
      <dgm:t>
        <a:bodyPr/>
        <a:lstStyle/>
        <a:p>
          <a:endParaRPr lang="en-US"/>
        </a:p>
      </dgm:t>
    </dgm:pt>
    <dgm:pt modelId="{2C7B1B3E-EF2B-4592-8FEF-59E543E07599}">
      <dgm:prSet phldrT="[Text]"/>
      <dgm:spPr/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3.2.5.Thừa </a:t>
          </a:r>
          <a:r>
            <a:rPr lang="en-US" dirty="0" err="1" smtClean="0">
              <a:solidFill>
                <a:schemeClr val="tx1"/>
              </a:solidFill>
            </a:rPr>
            <a:t>kế</a:t>
          </a:r>
          <a:r>
            <a:rPr lang="en-US" dirty="0" smtClean="0">
              <a:solidFill>
                <a:schemeClr val="tx1"/>
              </a:solidFill>
            </a:rPr>
            <a:t> di </a:t>
          </a:r>
          <a:r>
            <a:rPr lang="en-US" dirty="0" err="1" smtClean="0">
              <a:solidFill>
                <a:schemeClr val="tx1"/>
              </a:solidFill>
            </a:rPr>
            <a:t>sản</a:t>
          </a:r>
          <a:r>
            <a:rPr lang="en-US" dirty="0" smtClean="0">
              <a:solidFill>
                <a:schemeClr val="tx1"/>
              </a:solidFill>
            </a:rPr>
            <a:t> (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609 </a:t>
          </a:r>
          <a:r>
            <a:rPr lang="en-US" dirty="0" err="1" smtClean="0">
              <a:solidFill>
                <a:schemeClr val="tx1"/>
              </a:solidFill>
            </a:rPr>
            <a:t>đến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Điều</a:t>
          </a:r>
          <a:r>
            <a:rPr lang="en-US" dirty="0" smtClean="0">
              <a:solidFill>
                <a:schemeClr val="tx1"/>
              </a:solidFill>
            </a:rPr>
            <a:t> 662 BLDS 2015)  (trang108)</a:t>
          </a:r>
          <a:endParaRPr lang="en-US" dirty="0">
            <a:solidFill>
              <a:schemeClr val="tx1"/>
            </a:solidFill>
          </a:endParaRPr>
        </a:p>
      </dgm:t>
    </dgm:pt>
    <dgm:pt modelId="{B21C1008-017B-4606-8EC2-1C31E816A968}" type="parTrans" cxnId="{F225D08B-3123-4797-903C-8ED0F3672CD8}">
      <dgm:prSet/>
      <dgm:spPr/>
      <dgm:t>
        <a:bodyPr/>
        <a:lstStyle/>
        <a:p>
          <a:endParaRPr lang="en-US"/>
        </a:p>
      </dgm:t>
    </dgm:pt>
    <dgm:pt modelId="{FCC589DB-5E0C-4D13-8207-C69AEEAE51D3}" type="sibTrans" cxnId="{F225D08B-3123-4797-903C-8ED0F3672CD8}">
      <dgm:prSet/>
      <dgm:spPr/>
      <dgm:t>
        <a:bodyPr/>
        <a:lstStyle/>
        <a:p>
          <a:endParaRPr lang="en-US"/>
        </a:p>
      </dgm:t>
    </dgm:pt>
    <dgm:pt modelId="{2ED22E37-AB94-4DF3-A7BF-9B0FD0EC8046}" type="pres">
      <dgm:prSet presAssocID="{825F5E29-6E68-4200-8D0D-721B3364F43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9B0447-DEDC-447E-9669-083F7B236147}" type="pres">
      <dgm:prSet presAssocID="{9FF86F31-9E02-4982-9F73-CB6980B0A92C}" presName="composite" presStyleCnt="0"/>
      <dgm:spPr/>
    </dgm:pt>
    <dgm:pt modelId="{CC75F0AD-0B43-47B7-8705-D0B9C8AB43C5}" type="pres">
      <dgm:prSet presAssocID="{9FF86F31-9E02-4982-9F73-CB6980B0A92C}" presName="imgShp" presStyleLbl="fgImgPlace1" presStyleIdx="0" presStyleCnt="5" custLinFactX="-25306" custLinFactNeighborX="-100000"/>
      <dgm:spPr/>
    </dgm:pt>
    <dgm:pt modelId="{68C51BE1-1AA2-4B5E-8289-245EABA6AB25}" type="pres">
      <dgm:prSet presAssocID="{9FF86F31-9E02-4982-9F73-CB6980B0A92C}" presName="txShp" presStyleLbl="node1" presStyleIdx="0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CD6C0-5799-4ADF-89FC-1D494252F434}" type="pres">
      <dgm:prSet presAssocID="{EDF035CA-53DF-4A01-A358-F17393CD9112}" presName="spacing" presStyleCnt="0"/>
      <dgm:spPr/>
    </dgm:pt>
    <dgm:pt modelId="{984110C9-1B1A-4999-8CA7-786CDA8F185B}" type="pres">
      <dgm:prSet presAssocID="{74B66DF9-666C-4F90-8C82-EB10A041E202}" presName="composite" presStyleCnt="0"/>
      <dgm:spPr/>
    </dgm:pt>
    <dgm:pt modelId="{A4E84FD7-BAC7-4D56-9441-CD0D7EE759D0}" type="pres">
      <dgm:prSet presAssocID="{74B66DF9-666C-4F90-8C82-EB10A041E202}" presName="imgShp" presStyleLbl="fgImgPlace1" presStyleIdx="1" presStyleCnt="5" custLinFactX="-25306" custLinFactNeighborX="-100000"/>
      <dgm:spPr/>
    </dgm:pt>
    <dgm:pt modelId="{387C7846-F6BD-4400-B4B8-86D33267D9E6}" type="pres">
      <dgm:prSet presAssocID="{74B66DF9-666C-4F90-8C82-EB10A041E202}" presName="txShp" presStyleLbl="node1" presStyleIdx="1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FB8211-6A2D-40F6-B167-CA35DD9D5056}" type="pres">
      <dgm:prSet presAssocID="{775469FB-DF5A-4C84-B486-3DCFCCF0411F}" presName="spacing" presStyleCnt="0"/>
      <dgm:spPr/>
    </dgm:pt>
    <dgm:pt modelId="{3E5D63A6-E3BC-4AEA-9E59-5114B8F5423B}" type="pres">
      <dgm:prSet presAssocID="{FDE2AC9F-C9C7-45E6-ADB6-F62922BBACEF}" presName="composite" presStyleCnt="0"/>
      <dgm:spPr/>
    </dgm:pt>
    <dgm:pt modelId="{ECB156CA-390C-4DDD-8C0C-1F6DB09D9795}" type="pres">
      <dgm:prSet presAssocID="{FDE2AC9F-C9C7-45E6-ADB6-F62922BBACEF}" presName="imgShp" presStyleLbl="fgImgPlace1" presStyleIdx="2" presStyleCnt="5" custLinFactX="-25306" custLinFactNeighborX="-100000"/>
      <dgm:spPr/>
    </dgm:pt>
    <dgm:pt modelId="{E82A59D7-5A42-40F7-9F41-E462A4DEA17F}" type="pres">
      <dgm:prSet presAssocID="{FDE2AC9F-C9C7-45E6-ADB6-F62922BBACEF}" presName="txShp" presStyleLbl="node1" presStyleIdx="2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48B9B2-81B1-4E3B-AB2D-1F75B7B63203}" type="pres">
      <dgm:prSet presAssocID="{C0A8C276-8618-4C41-993F-03738D48A439}" presName="spacing" presStyleCnt="0"/>
      <dgm:spPr/>
    </dgm:pt>
    <dgm:pt modelId="{E15AB334-7B39-4EA5-8166-46F513A692ED}" type="pres">
      <dgm:prSet presAssocID="{D89E88A8-A945-4504-89F5-E1A518DDAB4C}" presName="composite" presStyleCnt="0"/>
      <dgm:spPr/>
    </dgm:pt>
    <dgm:pt modelId="{CA531186-226E-4DD1-84B0-49D5CAA69011}" type="pres">
      <dgm:prSet presAssocID="{D89E88A8-A945-4504-89F5-E1A518DDAB4C}" presName="imgShp" presStyleLbl="fgImgPlace1" presStyleIdx="3" presStyleCnt="5" custLinFactX="-25306" custLinFactNeighborX="-100000"/>
      <dgm:spPr/>
    </dgm:pt>
    <dgm:pt modelId="{FA7443FC-0664-4AA4-9689-0730B2C95EEA}" type="pres">
      <dgm:prSet presAssocID="{D89E88A8-A945-4504-89F5-E1A518DDAB4C}" presName="txShp" presStyleLbl="node1" presStyleIdx="3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E58655-111B-47B3-85F8-769E08DF035E}" type="pres">
      <dgm:prSet presAssocID="{C4B3EBD3-2612-4CB1-BDE7-C2293BAC701C}" presName="spacing" presStyleCnt="0"/>
      <dgm:spPr/>
    </dgm:pt>
    <dgm:pt modelId="{AE348537-AA42-4F14-93FF-879CBAF3FC94}" type="pres">
      <dgm:prSet presAssocID="{2C7B1B3E-EF2B-4592-8FEF-59E543E07599}" presName="composite" presStyleCnt="0"/>
      <dgm:spPr/>
    </dgm:pt>
    <dgm:pt modelId="{138CE31F-331D-4F02-B3E7-1AD041EB083C}" type="pres">
      <dgm:prSet presAssocID="{2C7B1B3E-EF2B-4592-8FEF-59E543E07599}" presName="imgShp" presStyleLbl="fgImgPlace1" presStyleIdx="4" presStyleCnt="5" custLinFactX="-25306" custLinFactNeighborX="-100000"/>
      <dgm:spPr/>
    </dgm:pt>
    <dgm:pt modelId="{5492FEAB-D74A-4A86-A0E4-426105986B1B}" type="pres">
      <dgm:prSet presAssocID="{2C7B1B3E-EF2B-4592-8FEF-59E543E07599}" presName="txShp" presStyleLbl="node1" presStyleIdx="4" presStyleCnt="5" custScaleX="137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A390D3-E482-4292-AE2E-2B6E3780CB49}" type="presOf" srcId="{9FF86F31-9E02-4982-9F73-CB6980B0A92C}" destId="{68C51BE1-1AA2-4B5E-8289-245EABA6AB25}" srcOrd="0" destOrd="0" presId="urn:microsoft.com/office/officeart/2005/8/layout/vList3#1"/>
    <dgm:cxn modelId="{F225D08B-3123-4797-903C-8ED0F3672CD8}" srcId="{825F5E29-6E68-4200-8D0D-721B3364F43D}" destId="{2C7B1B3E-EF2B-4592-8FEF-59E543E07599}" srcOrd="4" destOrd="0" parTransId="{B21C1008-017B-4606-8EC2-1C31E816A968}" sibTransId="{FCC589DB-5E0C-4D13-8207-C69AEEAE51D3}"/>
    <dgm:cxn modelId="{C708735D-3C38-4A9C-A97A-31426CD61C3E}" srcId="{825F5E29-6E68-4200-8D0D-721B3364F43D}" destId="{FDE2AC9F-C9C7-45E6-ADB6-F62922BBACEF}" srcOrd="2" destOrd="0" parTransId="{D3D95119-7CD2-47A3-8321-5A58E47B997A}" sibTransId="{C0A8C276-8618-4C41-993F-03738D48A439}"/>
    <dgm:cxn modelId="{1ADA71D5-AAE8-4C84-83D5-C978081603A5}" srcId="{825F5E29-6E68-4200-8D0D-721B3364F43D}" destId="{74B66DF9-666C-4F90-8C82-EB10A041E202}" srcOrd="1" destOrd="0" parTransId="{626AE866-337B-4338-9AEE-69D575138708}" sibTransId="{775469FB-DF5A-4C84-B486-3DCFCCF0411F}"/>
    <dgm:cxn modelId="{5E8C12BB-4F24-4491-BC2A-426E6AB00170}" type="presOf" srcId="{FDE2AC9F-C9C7-45E6-ADB6-F62922BBACEF}" destId="{E82A59D7-5A42-40F7-9F41-E462A4DEA17F}" srcOrd="0" destOrd="0" presId="urn:microsoft.com/office/officeart/2005/8/layout/vList3#1"/>
    <dgm:cxn modelId="{2CBFC895-F84E-4A07-BA14-815F56FA1D23}" type="presOf" srcId="{D89E88A8-A945-4504-89F5-E1A518DDAB4C}" destId="{FA7443FC-0664-4AA4-9689-0730B2C95EEA}" srcOrd="0" destOrd="0" presId="urn:microsoft.com/office/officeart/2005/8/layout/vList3#1"/>
    <dgm:cxn modelId="{68711CD9-18C3-4975-90BE-7D3B8AD3BC3D}" type="presOf" srcId="{2C7B1B3E-EF2B-4592-8FEF-59E543E07599}" destId="{5492FEAB-D74A-4A86-A0E4-426105986B1B}" srcOrd="0" destOrd="0" presId="urn:microsoft.com/office/officeart/2005/8/layout/vList3#1"/>
    <dgm:cxn modelId="{3B63BA16-7B48-4AE1-B4A7-FD2AD0111F5B}" type="presOf" srcId="{825F5E29-6E68-4200-8D0D-721B3364F43D}" destId="{2ED22E37-AB94-4DF3-A7BF-9B0FD0EC8046}" srcOrd="0" destOrd="0" presId="urn:microsoft.com/office/officeart/2005/8/layout/vList3#1"/>
    <dgm:cxn modelId="{CB79190B-C85B-44BD-BD2E-563157F44964}" srcId="{825F5E29-6E68-4200-8D0D-721B3364F43D}" destId="{9FF86F31-9E02-4982-9F73-CB6980B0A92C}" srcOrd="0" destOrd="0" parTransId="{72C529A9-35BB-462B-A525-2E65056E768E}" sibTransId="{EDF035CA-53DF-4A01-A358-F17393CD9112}"/>
    <dgm:cxn modelId="{9FC2E2F6-2587-43C9-9A60-8D9E4BFB6E6C}" type="presOf" srcId="{74B66DF9-666C-4F90-8C82-EB10A041E202}" destId="{387C7846-F6BD-4400-B4B8-86D33267D9E6}" srcOrd="0" destOrd="0" presId="urn:microsoft.com/office/officeart/2005/8/layout/vList3#1"/>
    <dgm:cxn modelId="{307E9CD4-DBEB-47CC-9600-6EF307C00301}" srcId="{825F5E29-6E68-4200-8D0D-721B3364F43D}" destId="{D89E88A8-A945-4504-89F5-E1A518DDAB4C}" srcOrd="3" destOrd="0" parTransId="{41F84C64-7BA4-4C4F-AAFF-325F7EEA8F28}" sibTransId="{C4B3EBD3-2612-4CB1-BDE7-C2293BAC701C}"/>
    <dgm:cxn modelId="{296A4C12-562E-4B32-81D6-96E418EA544F}" type="presParOf" srcId="{2ED22E37-AB94-4DF3-A7BF-9B0FD0EC8046}" destId="{A29B0447-DEDC-447E-9669-083F7B236147}" srcOrd="0" destOrd="0" presId="urn:microsoft.com/office/officeart/2005/8/layout/vList3#1"/>
    <dgm:cxn modelId="{DB7A6721-A5E5-4304-AA6A-0C6DAE306D20}" type="presParOf" srcId="{A29B0447-DEDC-447E-9669-083F7B236147}" destId="{CC75F0AD-0B43-47B7-8705-D0B9C8AB43C5}" srcOrd="0" destOrd="0" presId="urn:microsoft.com/office/officeart/2005/8/layout/vList3#1"/>
    <dgm:cxn modelId="{9F6A2467-7E24-4704-971A-B4DC266EC0F7}" type="presParOf" srcId="{A29B0447-DEDC-447E-9669-083F7B236147}" destId="{68C51BE1-1AA2-4B5E-8289-245EABA6AB25}" srcOrd="1" destOrd="0" presId="urn:microsoft.com/office/officeart/2005/8/layout/vList3#1"/>
    <dgm:cxn modelId="{5AEA61AB-6D00-40B0-B44E-B35DEBC21744}" type="presParOf" srcId="{2ED22E37-AB94-4DF3-A7BF-9B0FD0EC8046}" destId="{074CD6C0-5799-4ADF-89FC-1D494252F434}" srcOrd="1" destOrd="0" presId="urn:microsoft.com/office/officeart/2005/8/layout/vList3#1"/>
    <dgm:cxn modelId="{D74B7034-4DF8-4EC1-86C0-0B1D79CC6A72}" type="presParOf" srcId="{2ED22E37-AB94-4DF3-A7BF-9B0FD0EC8046}" destId="{984110C9-1B1A-4999-8CA7-786CDA8F185B}" srcOrd="2" destOrd="0" presId="urn:microsoft.com/office/officeart/2005/8/layout/vList3#1"/>
    <dgm:cxn modelId="{9C83C2F2-14EF-4159-81D0-58C78BE1B081}" type="presParOf" srcId="{984110C9-1B1A-4999-8CA7-786CDA8F185B}" destId="{A4E84FD7-BAC7-4D56-9441-CD0D7EE759D0}" srcOrd="0" destOrd="0" presId="urn:microsoft.com/office/officeart/2005/8/layout/vList3#1"/>
    <dgm:cxn modelId="{5E01543C-B329-438B-991C-39F61658C309}" type="presParOf" srcId="{984110C9-1B1A-4999-8CA7-786CDA8F185B}" destId="{387C7846-F6BD-4400-B4B8-86D33267D9E6}" srcOrd="1" destOrd="0" presId="urn:microsoft.com/office/officeart/2005/8/layout/vList3#1"/>
    <dgm:cxn modelId="{CB1EE8C8-2347-4BCB-B476-EF55AC59BD94}" type="presParOf" srcId="{2ED22E37-AB94-4DF3-A7BF-9B0FD0EC8046}" destId="{78FB8211-6A2D-40F6-B167-CA35DD9D5056}" srcOrd="3" destOrd="0" presId="urn:microsoft.com/office/officeart/2005/8/layout/vList3#1"/>
    <dgm:cxn modelId="{69C094EC-7271-44DB-A6E0-C109FFFCCF9B}" type="presParOf" srcId="{2ED22E37-AB94-4DF3-A7BF-9B0FD0EC8046}" destId="{3E5D63A6-E3BC-4AEA-9E59-5114B8F5423B}" srcOrd="4" destOrd="0" presId="urn:microsoft.com/office/officeart/2005/8/layout/vList3#1"/>
    <dgm:cxn modelId="{6F9A5040-A1B0-4318-9BD5-72B22697EC40}" type="presParOf" srcId="{3E5D63A6-E3BC-4AEA-9E59-5114B8F5423B}" destId="{ECB156CA-390C-4DDD-8C0C-1F6DB09D9795}" srcOrd="0" destOrd="0" presId="urn:microsoft.com/office/officeart/2005/8/layout/vList3#1"/>
    <dgm:cxn modelId="{0F3732C2-CF00-4C16-B272-E0068F2D5C53}" type="presParOf" srcId="{3E5D63A6-E3BC-4AEA-9E59-5114B8F5423B}" destId="{E82A59D7-5A42-40F7-9F41-E462A4DEA17F}" srcOrd="1" destOrd="0" presId="urn:microsoft.com/office/officeart/2005/8/layout/vList3#1"/>
    <dgm:cxn modelId="{ED764D86-2D85-4B83-9A29-F4CA8CBBB2BD}" type="presParOf" srcId="{2ED22E37-AB94-4DF3-A7BF-9B0FD0EC8046}" destId="{3348B9B2-81B1-4E3B-AB2D-1F75B7B63203}" srcOrd="5" destOrd="0" presId="urn:microsoft.com/office/officeart/2005/8/layout/vList3#1"/>
    <dgm:cxn modelId="{45D95E6C-B66C-4AC3-9966-D4425BF3D00B}" type="presParOf" srcId="{2ED22E37-AB94-4DF3-A7BF-9B0FD0EC8046}" destId="{E15AB334-7B39-4EA5-8166-46F513A692ED}" srcOrd="6" destOrd="0" presId="urn:microsoft.com/office/officeart/2005/8/layout/vList3#1"/>
    <dgm:cxn modelId="{414279EA-B195-4C08-AA67-466FDC7330F6}" type="presParOf" srcId="{E15AB334-7B39-4EA5-8166-46F513A692ED}" destId="{CA531186-226E-4DD1-84B0-49D5CAA69011}" srcOrd="0" destOrd="0" presId="urn:microsoft.com/office/officeart/2005/8/layout/vList3#1"/>
    <dgm:cxn modelId="{C2339DF5-800E-4C7A-A929-880EA7A980B2}" type="presParOf" srcId="{E15AB334-7B39-4EA5-8166-46F513A692ED}" destId="{FA7443FC-0664-4AA4-9689-0730B2C95EEA}" srcOrd="1" destOrd="0" presId="urn:microsoft.com/office/officeart/2005/8/layout/vList3#1"/>
    <dgm:cxn modelId="{A6038632-781A-423C-9791-1AF58B9663D9}" type="presParOf" srcId="{2ED22E37-AB94-4DF3-A7BF-9B0FD0EC8046}" destId="{21E58655-111B-47B3-85F8-769E08DF035E}" srcOrd="7" destOrd="0" presId="urn:microsoft.com/office/officeart/2005/8/layout/vList3#1"/>
    <dgm:cxn modelId="{84FDB8B3-FE3F-4ED0-B983-EAC110A8696D}" type="presParOf" srcId="{2ED22E37-AB94-4DF3-A7BF-9B0FD0EC8046}" destId="{AE348537-AA42-4F14-93FF-879CBAF3FC94}" srcOrd="8" destOrd="0" presId="urn:microsoft.com/office/officeart/2005/8/layout/vList3#1"/>
    <dgm:cxn modelId="{2E76E19C-2348-4E2A-ADAA-CE49FB147607}" type="presParOf" srcId="{AE348537-AA42-4F14-93FF-879CBAF3FC94}" destId="{138CE31F-331D-4F02-B3E7-1AD041EB083C}" srcOrd="0" destOrd="0" presId="urn:microsoft.com/office/officeart/2005/8/layout/vList3#1"/>
    <dgm:cxn modelId="{E9DFF106-DFF6-4BEB-82A6-00BBC314AE03}" type="presParOf" srcId="{AE348537-AA42-4F14-93FF-879CBAF3FC94}" destId="{5492FEAB-D74A-4A86-A0E4-426105986B1B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9F3045-34BF-4EFD-9612-D05619D73A9B}" type="doc">
      <dgm:prSet loTypeId="urn:microsoft.com/office/officeart/2005/8/layout/hierarchy2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DB3D62-8AEE-42D0-B0DE-DE430FCC05C4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3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đối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với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Điều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158 BLDS 2015)</a:t>
          </a:r>
          <a:endParaRPr lang="en-US" sz="3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D1617EEB-C6C8-4DC3-972D-25A310D0C72B}" type="parTrans" cxnId="{4F150E97-FE28-48B9-B313-ECD4821F1538}">
      <dgm:prSet/>
      <dgm:spPr/>
      <dgm:t>
        <a:bodyPr/>
        <a:lstStyle/>
        <a:p>
          <a:endParaRPr lang="en-US"/>
        </a:p>
      </dgm:t>
    </dgm:pt>
    <dgm:pt modelId="{3B3C33AC-0575-4BC0-A82E-4D080ED1A535}" type="sibTrans" cxnId="{4F150E97-FE28-48B9-B313-ECD4821F1538}">
      <dgm:prSet/>
      <dgm:spPr/>
      <dgm:t>
        <a:bodyPr/>
        <a:lstStyle/>
        <a:p>
          <a:endParaRPr lang="en-US"/>
        </a:p>
      </dgm:t>
    </dgm:pt>
    <dgm:pt modelId="{AC9E6AA2-0F44-4C45-B1F2-254762BE906E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chiếm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nắm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giữ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D72F81-B6E4-4E24-ADBF-1CBE019C9932}" type="parTrans" cxnId="{F93D926A-0F2C-4DA2-92C9-D4F6157FD60C}">
      <dgm:prSet/>
      <dgm:spPr/>
      <dgm:t>
        <a:bodyPr/>
        <a:lstStyle/>
        <a:p>
          <a:endParaRPr lang="en-US"/>
        </a:p>
      </dgm:t>
    </dgm:pt>
    <dgm:pt modelId="{8A132B04-307D-47C4-9D64-7E3848B4C9D3}" type="sibTrans" cxnId="{F93D926A-0F2C-4DA2-92C9-D4F6157FD60C}">
      <dgm:prSet/>
      <dgm:spPr/>
      <dgm:t>
        <a:bodyPr/>
        <a:lstStyle/>
        <a:p>
          <a:endParaRPr lang="en-US"/>
        </a:p>
      </dgm:t>
    </dgm:pt>
    <dgm:pt modelId="{4832458C-0A16-4602-A6CE-3DE1D14F0869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Khai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thác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hưởng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hoa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tức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FD90BF0-AD77-433D-BBB4-9A2ED0482D7F}" type="parTrans" cxnId="{4B00C376-950B-4A32-9DC2-0E1016D87672}">
      <dgm:prSet/>
      <dgm:spPr/>
      <dgm:t>
        <a:bodyPr/>
        <a:lstStyle/>
        <a:p>
          <a:endParaRPr lang="en-US"/>
        </a:p>
      </dgm:t>
    </dgm:pt>
    <dgm:pt modelId="{D1F772C1-5DFF-44CA-9F89-CDB143419EED}" type="sibTrans" cxnId="{4B00C376-950B-4A32-9DC2-0E1016D87672}">
      <dgm:prSet/>
      <dgm:spPr/>
      <dgm:t>
        <a:bodyPr/>
        <a:lstStyle/>
        <a:p>
          <a:endParaRPr lang="en-US"/>
        </a:p>
      </dgm:t>
    </dgm:pt>
    <dgm:pt modelId="{3FDC21B6-6D16-42F2-A318-248B55FB56E2}">
      <dgm:prSet phldrT="[Text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định</a:t>
          </a:r>
          <a:r>
            <a: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đoạt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chuyển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bỏ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đó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71C7EA9-E609-4608-B30E-2FBC7189D70D}" type="parTrans" cxnId="{7218ACDF-6F0B-4BD2-AD30-D97C98425BFA}">
      <dgm:prSet/>
      <dgm:spPr/>
      <dgm:t>
        <a:bodyPr/>
        <a:lstStyle/>
        <a:p>
          <a:endParaRPr lang="en-US"/>
        </a:p>
      </dgm:t>
    </dgm:pt>
    <dgm:pt modelId="{0D789D3F-6336-474C-BAB2-DC1FBF8CDEFF}" type="sibTrans" cxnId="{7218ACDF-6F0B-4BD2-AD30-D97C98425BFA}">
      <dgm:prSet/>
      <dgm:spPr/>
      <dgm:t>
        <a:bodyPr/>
        <a:lstStyle/>
        <a:p>
          <a:endParaRPr lang="en-US"/>
        </a:p>
      </dgm:t>
    </dgm:pt>
    <dgm:pt modelId="{BB211BAF-BFD2-4B96-80BE-70A08DA676AA}" type="pres">
      <dgm:prSet presAssocID="{0A9F3045-34BF-4EFD-9612-D05619D73A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1AE4DD-A255-43C0-86A3-2617DA5646E9}" type="pres">
      <dgm:prSet presAssocID="{1BDB3D62-8AEE-42D0-B0DE-DE430FCC05C4}" presName="root1" presStyleCnt="0"/>
      <dgm:spPr/>
    </dgm:pt>
    <dgm:pt modelId="{5691ADC3-2076-4BAC-9DAA-FAD909416C43}" type="pres">
      <dgm:prSet presAssocID="{1BDB3D62-8AEE-42D0-B0DE-DE430FCC05C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A6DF51-9037-43AC-8507-3D2C88B2CCBD}" type="pres">
      <dgm:prSet presAssocID="{1BDB3D62-8AEE-42D0-B0DE-DE430FCC05C4}" presName="level2hierChild" presStyleCnt="0"/>
      <dgm:spPr/>
    </dgm:pt>
    <dgm:pt modelId="{1500DD21-1641-4697-A6CC-2374B3F0FF11}" type="pres">
      <dgm:prSet presAssocID="{A7D72F81-B6E4-4E24-ADBF-1CBE019C9932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6D56B634-D24F-43E8-AE09-CBCD9D47A0D4}" type="pres">
      <dgm:prSet presAssocID="{A7D72F81-B6E4-4E24-ADBF-1CBE019C9932}" presName="connTx" presStyleLbl="parChTrans1D2" presStyleIdx="0" presStyleCnt="3"/>
      <dgm:spPr/>
      <dgm:t>
        <a:bodyPr/>
        <a:lstStyle/>
        <a:p>
          <a:endParaRPr lang="en-US"/>
        </a:p>
      </dgm:t>
    </dgm:pt>
    <dgm:pt modelId="{570638D7-6DD1-4086-B651-FB3ED7F55BD3}" type="pres">
      <dgm:prSet presAssocID="{AC9E6AA2-0F44-4C45-B1F2-254762BE906E}" presName="root2" presStyleCnt="0"/>
      <dgm:spPr/>
    </dgm:pt>
    <dgm:pt modelId="{9D6D53CA-3630-4CA1-840F-936558230311}" type="pres">
      <dgm:prSet presAssocID="{AC9E6AA2-0F44-4C45-B1F2-254762BE906E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E3D573-CBC3-4C27-8866-2DDD629E8DA5}" type="pres">
      <dgm:prSet presAssocID="{AC9E6AA2-0F44-4C45-B1F2-254762BE906E}" presName="level3hierChild" presStyleCnt="0"/>
      <dgm:spPr/>
    </dgm:pt>
    <dgm:pt modelId="{34117CAE-5E3C-4349-8677-1C8058938D69}" type="pres">
      <dgm:prSet presAssocID="{0FD90BF0-AD77-433D-BBB4-9A2ED0482D7F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569724DD-54D1-4E4D-8584-655884EB7D7A}" type="pres">
      <dgm:prSet presAssocID="{0FD90BF0-AD77-433D-BBB4-9A2ED0482D7F}" presName="connTx" presStyleLbl="parChTrans1D2" presStyleIdx="1" presStyleCnt="3"/>
      <dgm:spPr/>
      <dgm:t>
        <a:bodyPr/>
        <a:lstStyle/>
        <a:p>
          <a:endParaRPr lang="en-US"/>
        </a:p>
      </dgm:t>
    </dgm:pt>
    <dgm:pt modelId="{A9D3CBFE-3DD2-4A4F-9201-E854E8424080}" type="pres">
      <dgm:prSet presAssocID="{4832458C-0A16-4602-A6CE-3DE1D14F0869}" presName="root2" presStyleCnt="0"/>
      <dgm:spPr/>
    </dgm:pt>
    <dgm:pt modelId="{52209E53-0CF0-4814-94C0-F88C54A08192}" type="pres">
      <dgm:prSet presAssocID="{4832458C-0A16-4602-A6CE-3DE1D14F0869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ADC5D1D-2630-492E-A374-A76464DB1A70}" type="pres">
      <dgm:prSet presAssocID="{4832458C-0A16-4602-A6CE-3DE1D14F0869}" presName="level3hierChild" presStyleCnt="0"/>
      <dgm:spPr/>
    </dgm:pt>
    <dgm:pt modelId="{34B6B615-7AF0-479B-BAE6-665CB33F3CA1}" type="pres">
      <dgm:prSet presAssocID="{171C7EA9-E609-4608-B30E-2FBC7189D70D}" presName="conn2-1" presStyleLbl="parChTrans1D2" presStyleIdx="2" presStyleCnt="3"/>
      <dgm:spPr/>
    </dgm:pt>
    <dgm:pt modelId="{1D2B1F2F-3E4B-49FF-8A55-5352B3AD7FC2}" type="pres">
      <dgm:prSet presAssocID="{171C7EA9-E609-4608-B30E-2FBC7189D70D}" presName="connTx" presStyleLbl="parChTrans1D2" presStyleIdx="2" presStyleCnt="3"/>
      <dgm:spPr/>
    </dgm:pt>
    <dgm:pt modelId="{8F38A8C5-CCC3-49B8-99A0-E89C2EE50926}" type="pres">
      <dgm:prSet presAssocID="{3FDC21B6-6D16-42F2-A318-248B55FB56E2}" presName="root2" presStyleCnt="0"/>
      <dgm:spPr/>
    </dgm:pt>
    <dgm:pt modelId="{4B34E5B2-5ADE-4217-ABC1-2609A41A41DE}" type="pres">
      <dgm:prSet presAssocID="{3FDC21B6-6D16-42F2-A318-248B55FB56E2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5F97F3D-0AB1-43C5-B22D-D42BBDF46E45}" type="pres">
      <dgm:prSet presAssocID="{3FDC21B6-6D16-42F2-A318-248B55FB56E2}" presName="level3hierChild" presStyleCnt="0"/>
      <dgm:spPr/>
    </dgm:pt>
  </dgm:ptLst>
  <dgm:cxnLst>
    <dgm:cxn modelId="{2A8B51D5-204A-4806-A18B-151491F8BBFE}" type="presOf" srcId="{171C7EA9-E609-4608-B30E-2FBC7189D70D}" destId="{34B6B615-7AF0-479B-BAE6-665CB33F3CA1}" srcOrd="0" destOrd="0" presId="urn:microsoft.com/office/officeart/2005/8/layout/hierarchy2"/>
    <dgm:cxn modelId="{F7431AB8-FB23-4C67-8E3F-3F8243623EE7}" type="presOf" srcId="{3FDC21B6-6D16-42F2-A318-248B55FB56E2}" destId="{4B34E5B2-5ADE-4217-ABC1-2609A41A41DE}" srcOrd="0" destOrd="0" presId="urn:microsoft.com/office/officeart/2005/8/layout/hierarchy2"/>
    <dgm:cxn modelId="{E9D43B37-AE7F-4576-B496-154A45FE22A2}" type="presOf" srcId="{0A9F3045-34BF-4EFD-9612-D05619D73A9B}" destId="{BB211BAF-BFD2-4B96-80BE-70A08DA676AA}" srcOrd="0" destOrd="0" presId="urn:microsoft.com/office/officeart/2005/8/layout/hierarchy2"/>
    <dgm:cxn modelId="{F84CA405-8406-406E-A3E7-A1A18D7CFA5F}" type="presOf" srcId="{171C7EA9-E609-4608-B30E-2FBC7189D70D}" destId="{1D2B1F2F-3E4B-49FF-8A55-5352B3AD7FC2}" srcOrd="1" destOrd="0" presId="urn:microsoft.com/office/officeart/2005/8/layout/hierarchy2"/>
    <dgm:cxn modelId="{E196CF6E-5990-4448-95EC-4C9E2C4E45B1}" type="presOf" srcId="{0FD90BF0-AD77-433D-BBB4-9A2ED0482D7F}" destId="{34117CAE-5E3C-4349-8677-1C8058938D69}" srcOrd="0" destOrd="0" presId="urn:microsoft.com/office/officeart/2005/8/layout/hierarchy2"/>
    <dgm:cxn modelId="{6C88494B-E3E5-4AFF-8AD4-0334B344902C}" type="presOf" srcId="{A7D72F81-B6E4-4E24-ADBF-1CBE019C9932}" destId="{1500DD21-1641-4697-A6CC-2374B3F0FF11}" srcOrd="0" destOrd="0" presId="urn:microsoft.com/office/officeart/2005/8/layout/hierarchy2"/>
    <dgm:cxn modelId="{FEBCF96E-E323-465E-8834-415B8B5AD669}" type="presOf" srcId="{A7D72F81-B6E4-4E24-ADBF-1CBE019C9932}" destId="{6D56B634-D24F-43E8-AE09-CBCD9D47A0D4}" srcOrd="1" destOrd="0" presId="urn:microsoft.com/office/officeart/2005/8/layout/hierarchy2"/>
    <dgm:cxn modelId="{9A1C1FA7-3653-4449-8227-A992AA04AD6E}" type="presOf" srcId="{4832458C-0A16-4602-A6CE-3DE1D14F0869}" destId="{52209E53-0CF0-4814-94C0-F88C54A08192}" srcOrd="0" destOrd="0" presId="urn:microsoft.com/office/officeart/2005/8/layout/hierarchy2"/>
    <dgm:cxn modelId="{4B00C376-950B-4A32-9DC2-0E1016D87672}" srcId="{1BDB3D62-8AEE-42D0-B0DE-DE430FCC05C4}" destId="{4832458C-0A16-4602-A6CE-3DE1D14F0869}" srcOrd="1" destOrd="0" parTransId="{0FD90BF0-AD77-433D-BBB4-9A2ED0482D7F}" sibTransId="{D1F772C1-5DFF-44CA-9F89-CDB143419EED}"/>
    <dgm:cxn modelId="{F93D926A-0F2C-4DA2-92C9-D4F6157FD60C}" srcId="{1BDB3D62-8AEE-42D0-B0DE-DE430FCC05C4}" destId="{AC9E6AA2-0F44-4C45-B1F2-254762BE906E}" srcOrd="0" destOrd="0" parTransId="{A7D72F81-B6E4-4E24-ADBF-1CBE019C9932}" sibTransId="{8A132B04-307D-47C4-9D64-7E3848B4C9D3}"/>
    <dgm:cxn modelId="{5B29BDF8-F446-4041-ABFB-1DF708BA31CF}" type="presOf" srcId="{0FD90BF0-AD77-433D-BBB4-9A2ED0482D7F}" destId="{569724DD-54D1-4E4D-8584-655884EB7D7A}" srcOrd="1" destOrd="0" presId="urn:microsoft.com/office/officeart/2005/8/layout/hierarchy2"/>
    <dgm:cxn modelId="{7218ACDF-6F0B-4BD2-AD30-D97C98425BFA}" srcId="{1BDB3D62-8AEE-42D0-B0DE-DE430FCC05C4}" destId="{3FDC21B6-6D16-42F2-A318-248B55FB56E2}" srcOrd="2" destOrd="0" parTransId="{171C7EA9-E609-4608-B30E-2FBC7189D70D}" sibTransId="{0D789D3F-6336-474C-BAB2-DC1FBF8CDEFF}"/>
    <dgm:cxn modelId="{58AC293F-8330-4857-8065-1839D59ADF3F}" type="presOf" srcId="{AC9E6AA2-0F44-4C45-B1F2-254762BE906E}" destId="{9D6D53CA-3630-4CA1-840F-936558230311}" srcOrd="0" destOrd="0" presId="urn:microsoft.com/office/officeart/2005/8/layout/hierarchy2"/>
    <dgm:cxn modelId="{049CCC6A-2C11-4F52-99C8-E94E874EA610}" type="presOf" srcId="{1BDB3D62-8AEE-42D0-B0DE-DE430FCC05C4}" destId="{5691ADC3-2076-4BAC-9DAA-FAD909416C43}" srcOrd="0" destOrd="0" presId="urn:microsoft.com/office/officeart/2005/8/layout/hierarchy2"/>
    <dgm:cxn modelId="{4F150E97-FE28-48B9-B313-ECD4821F1538}" srcId="{0A9F3045-34BF-4EFD-9612-D05619D73A9B}" destId="{1BDB3D62-8AEE-42D0-B0DE-DE430FCC05C4}" srcOrd="0" destOrd="0" parTransId="{D1617EEB-C6C8-4DC3-972D-25A310D0C72B}" sibTransId="{3B3C33AC-0575-4BC0-A82E-4D080ED1A535}"/>
    <dgm:cxn modelId="{3A9532A4-DD47-4361-AA34-0C94B5927B66}" type="presParOf" srcId="{BB211BAF-BFD2-4B96-80BE-70A08DA676AA}" destId="{7A1AE4DD-A255-43C0-86A3-2617DA5646E9}" srcOrd="0" destOrd="0" presId="urn:microsoft.com/office/officeart/2005/8/layout/hierarchy2"/>
    <dgm:cxn modelId="{BA93AEBF-5165-4772-9884-4F535D0EF68F}" type="presParOf" srcId="{7A1AE4DD-A255-43C0-86A3-2617DA5646E9}" destId="{5691ADC3-2076-4BAC-9DAA-FAD909416C43}" srcOrd="0" destOrd="0" presId="urn:microsoft.com/office/officeart/2005/8/layout/hierarchy2"/>
    <dgm:cxn modelId="{0A7A9A0E-6C6A-4B3C-BCE9-C997C8DFF634}" type="presParOf" srcId="{7A1AE4DD-A255-43C0-86A3-2617DA5646E9}" destId="{FDA6DF51-9037-43AC-8507-3D2C88B2CCBD}" srcOrd="1" destOrd="0" presId="urn:microsoft.com/office/officeart/2005/8/layout/hierarchy2"/>
    <dgm:cxn modelId="{EF4F5821-8CA3-42F4-8B4D-81557CDDA757}" type="presParOf" srcId="{FDA6DF51-9037-43AC-8507-3D2C88B2CCBD}" destId="{1500DD21-1641-4697-A6CC-2374B3F0FF11}" srcOrd="0" destOrd="0" presId="urn:microsoft.com/office/officeart/2005/8/layout/hierarchy2"/>
    <dgm:cxn modelId="{91BD39E2-A999-4C21-837B-576395E859EF}" type="presParOf" srcId="{1500DD21-1641-4697-A6CC-2374B3F0FF11}" destId="{6D56B634-D24F-43E8-AE09-CBCD9D47A0D4}" srcOrd="0" destOrd="0" presId="urn:microsoft.com/office/officeart/2005/8/layout/hierarchy2"/>
    <dgm:cxn modelId="{35522E14-9839-42AE-90B0-8C88AF939B4B}" type="presParOf" srcId="{FDA6DF51-9037-43AC-8507-3D2C88B2CCBD}" destId="{570638D7-6DD1-4086-B651-FB3ED7F55BD3}" srcOrd="1" destOrd="0" presId="urn:microsoft.com/office/officeart/2005/8/layout/hierarchy2"/>
    <dgm:cxn modelId="{FCCFD711-26E4-40CF-BCE8-74F7416CE886}" type="presParOf" srcId="{570638D7-6DD1-4086-B651-FB3ED7F55BD3}" destId="{9D6D53CA-3630-4CA1-840F-936558230311}" srcOrd="0" destOrd="0" presId="urn:microsoft.com/office/officeart/2005/8/layout/hierarchy2"/>
    <dgm:cxn modelId="{A99E0A6E-5AFF-46ED-8C80-82DCE917C695}" type="presParOf" srcId="{570638D7-6DD1-4086-B651-FB3ED7F55BD3}" destId="{86E3D573-CBC3-4C27-8866-2DDD629E8DA5}" srcOrd="1" destOrd="0" presId="urn:microsoft.com/office/officeart/2005/8/layout/hierarchy2"/>
    <dgm:cxn modelId="{AB10DC22-BE47-42C0-8762-4544DB2439BC}" type="presParOf" srcId="{FDA6DF51-9037-43AC-8507-3D2C88B2CCBD}" destId="{34117CAE-5E3C-4349-8677-1C8058938D69}" srcOrd="2" destOrd="0" presId="urn:microsoft.com/office/officeart/2005/8/layout/hierarchy2"/>
    <dgm:cxn modelId="{F2CD5E4F-232D-4FF1-B606-EB897D5FA1AD}" type="presParOf" srcId="{34117CAE-5E3C-4349-8677-1C8058938D69}" destId="{569724DD-54D1-4E4D-8584-655884EB7D7A}" srcOrd="0" destOrd="0" presId="urn:microsoft.com/office/officeart/2005/8/layout/hierarchy2"/>
    <dgm:cxn modelId="{2F5E04E7-8C0E-4EE3-9B90-1516AB17CA07}" type="presParOf" srcId="{FDA6DF51-9037-43AC-8507-3D2C88B2CCBD}" destId="{A9D3CBFE-3DD2-4A4F-9201-E854E8424080}" srcOrd="3" destOrd="0" presId="urn:microsoft.com/office/officeart/2005/8/layout/hierarchy2"/>
    <dgm:cxn modelId="{4734EDC2-44DB-4BDE-992F-FFCEEC3C996D}" type="presParOf" srcId="{A9D3CBFE-3DD2-4A4F-9201-E854E8424080}" destId="{52209E53-0CF0-4814-94C0-F88C54A08192}" srcOrd="0" destOrd="0" presId="urn:microsoft.com/office/officeart/2005/8/layout/hierarchy2"/>
    <dgm:cxn modelId="{BCBCFA19-AF00-42DB-85D4-3221518871B5}" type="presParOf" srcId="{A9D3CBFE-3DD2-4A4F-9201-E854E8424080}" destId="{FADC5D1D-2630-492E-A374-A76464DB1A70}" srcOrd="1" destOrd="0" presId="urn:microsoft.com/office/officeart/2005/8/layout/hierarchy2"/>
    <dgm:cxn modelId="{F9444583-5E79-4252-B78D-BB9906A66851}" type="presParOf" srcId="{FDA6DF51-9037-43AC-8507-3D2C88B2CCBD}" destId="{34B6B615-7AF0-479B-BAE6-665CB33F3CA1}" srcOrd="4" destOrd="0" presId="urn:microsoft.com/office/officeart/2005/8/layout/hierarchy2"/>
    <dgm:cxn modelId="{1B9934A3-7004-4EC4-AC7E-35D56BE3391B}" type="presParOf" srcId="{34B6B615-7AF0-479B-BAE6-665CB33F3CA1}" destId="{1D2B1F2F-3E4B-49FF-8A55-5352B3AD7FC2}" srcOrd="0" destOrd="0" presId="urn:microsoft.com/office/officeart/2005/8/layout/hierarchy2"/>
    <dgm:cxn modelId="{0E07A383-4250-46B1-995E-076D160495FC}" type="presParOf" srcId="{FDA6DF51-9037-43AC-8507-3D2C88B2CCBD}" destId="{8F38A8C5-CCC3-49B8-99A0-E89C2EE50926}" srcOrd="5" destOrd="0" presId="urn:microsoft.com/office/officeart/2005/8/layout/hierarchy2"/>
    <dgm:cxn modelId="{E19919C5-6993-4423-80C9-D28CBFC8B06C}" type="presParOf" srcId="{8F38A8C5-CCC3-49B8-99A0-E89C2EE50926}" destId="{4B34E5B2-5ADE-4217-ABC1-2609A41A41DE}" srcOrd="0" destOrd="0" presId="urn:microsoft.com/office/officeart/2005/8/layout/hierarchy2"/>
    <dgm:cxn modelId="{AAD1529B-8950-4C56-A954-205C70500213}" type="presParOf" srcId="{8F38A8C5-CCC3-49B8-99A0-E89C2EE50926}" destId="{E5F97F3D-0AB1-43C5-B22D-D42BBDF46E4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9F3045-34BF-4EFD-9612-D05619D73A9B}" type="doc">
      <dgm:prSet loTypeId="urn:microsoft.com/office/officeart/2005/8/layout/hierarchy2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DB3D62-8AEE-42D0-B0DE-DE430FCC05C4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sản,thông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thường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hiện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Trong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một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số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trường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hợp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các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khác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hiện</a:t>
          </a:r>
          <a:endParaRPr lang="en-US" sz="3200" dirty="0">
            <a:solidFill>
              <a:srgbClr val="C00000"/>
            </a:solidFill>
            <a:latin typeface="Arial" pitchFamily="34" charset="0"/>
            <a:cs typeface="Arial" pitchFamily="34" charset="0"/>
          </a:endParaRPr>
        </a:p>
      </dgm:t>
    </dgm:pt>
    <dgm:pt modelId="{D1617EEB-C6C8-4DC3-972D-25A310D0C72B}" type="parTrans" cxnId="{4F150E97-FE28-48B9-B313-ECD4821F1538}">
      <dgm:prSet/>
      <dgm:spPr/>
      <dgm:t>
        <a:bodyPr/>
        <a:lstStyle/>
        <a:p>
          <a:endParaRPr lang="en-US"/>
        </a:p>
      </dgm:t>
    </dgm:pt>
    <dgm:pt modelId="{3B3C33AC-0575-4BC0-A82E-4D080ED1A535}" type="sibTrans" cxnId="{4F150E97-FE28-48B9-B313-ECD4821F1538}">
      <dgm:prSet/>
      <dgm:spPr/>
      <dgm:t>
        <a:bodyPr/>
        <a:lstStyle/>
        <a:p>
          <a:endParaRPr lang="en-US"/>
        </a:p>
      </dgm:t>
    </dgm:pt>
    <dgm:pt modelId="{AC9E6AA2-0F44-4C45-B1F2-254762BE906E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VD: A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mượn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xe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B.</a:t>
          </a:r>
          <a:endParaRPr lang="en-US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D72F81-B6E4-4E24-ADBF-1CBE019C9932}" type="parTrans" cxnId="{F93D926A-0F2C-4DA2-92C9-D4F6157FD60C}">
      <dgm:prSet/>
      <dgm:spPr/>
      <dgm:t>
        <a:bodyPr/>
        <a:lstStyle/>
        <a:p>
          <a:endParaRPr lang="en-US"/>
        </a:p>
      </dgm:t>
    </dgm:pt>
    <dgm:pt modelId="{8A132B04-307D-47C4-9D64-7E3848B4C9D3}" type="sibTrans" cxnId="{F93D926A-0F2C-4DA2-92C9-D4F6157FD60C}">
      <dgm:prSet/>
      <dgm:spPr/>
      <dgm:t>
        <a:bodyPr/>
        <a:lstStyle/>
        <a:p>
          <a:endParaRPr lang="en-US"/>
        </a:p>
      </dgm:t>
    </dgm:pt>
    <dgm:pt modelId="{BB211BAF-BFD2-4B96-80BE-70A08DA676AA}" type="pres">
      <dgm:prSet presAssocID="{0A9F3045-34BF-4EFD-9612-D05619D73A9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1AE4DD-A255-43C0-86A3-2617DA5646E9}" type="pres">
      <dgm:prSet presAssocID="{1BDB3D62-8AEE-42D0-B0DE-DE430FCC05C4}" presName="root1" presStyleCnt="0"/>
      <dgm:spPr/>
    </dgm:pt>
    <dgm:pt modelId="{5691ADC3-2076-4BAC-9DAA-FAD909416C43}" type="pres">
      <dgm:prSet presAssocID="{1BDB3D62-8AEE-42D0-B0DE-DE430FCC05C4}" presName="LevelOneTextNode" presStyleLbl="node0" presStyleIdx="0" presStyleCnt="1" custScaleX="164035" custScaleY="17849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A6DF51-9037-43AC-8507-3D2C88B2CCBD}" type="pres">
      <dgm:prSet presAssocID="{1BDB3D62-8AEE-42D0-B0DE-DE430FCC05C4}" presName="level2hierChild" presStyleCnt="0"/>
      <dgm:spPr/>
    </dgm:pt>
    <dgm:pt modelId="{1500DD21-1641-4697-A6CC-2374B3F0FF11}" type="pres">
      <dgm:prSet presAssocID="{A7D72F81-B6E4-4E24-ADBF-1CBE019C9932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6D56B634-D24F-43E8-AE09-CBCD9D47A0D4}" type="pres">
      <dgm:prSet presAssocID="{A7D72F81-B6E4-4E24-ADBF-1CBE019C9932}" presName="connTx" presStyleLbl="parChTrans1D2" presStyleIdx="0" presStyleCnt="1"/>
      <dgm:spPr/>
      <dgm:t>
        <a:bodyPr/>
        <a:lstStyle/>
        <a:p>
          <a:endParaRPr lang="en-US"/>
        </a:p>
      </dgm:t>
    </dgm:pt>
    <dgm:pt modelId="{570638D7-6DD1-4086-B651-FB3ED7F55BD3}" type="pres">
      <dgm:prSet presAssocID="{AC9E6AA2-0F44-4C45-B1F2-254762BE906E}" presName="root2" presStyleCnt="0"/>
      <dgm:spPr/>
    </dgm:pt>
    <dgm:pt modelId="{9D6D53CA-3630-4CA1-840F-936558230311}" type="pres">
      <dgm:prSet presAssocID="{AC9E6AA2-0F44-4C45-B1F2-254762BE906E}" presName="LevelTwoTextNode" presStyleLbl="node2" presStyleIdx="0" presStyleCnt="1" custScaleY="13514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E3D573-CBC3-4C27-8866-2DDD629E8DA5}" type="pres">
      <dgm:prSet presAssocID="{AC9E6AA2-0F44-4C45-B1F2-254762BE906E}" presName="level3hierChild" presStyleCnt="0"/>
      <dgm:spPr/>
    </dgm:pt>
  </dgm:ptLst>
  <dgm:cxnLst>
    <dgm:cxn modelId="{4F150E97-FE28-48B9-B313-ECD4821F1538}" srcId="{0A9F3045-34BF-4EFD-9612-D05619D73A9B}" destId="{1BDB3D62-8AEE-42D0-B0DE-DE430FCC05C4}" srcOrd="0" destOrd="0" parTransId="{D1617EEB-C6C8-4DC3-972D-25A310D0C72B}" sibTransId="{3B3C33AC-0575-4BC0-A82E-4D080ED1A535}"/>
    <dgm:cxn modelId="{0BE8BA52-3937-451E-9713-49A4B5C70BAA}" type="presOf" srcId="{AC9E6AA2-0F44-4C45-B1F2-254762BE906E}" destId="{9D6D53CA-3630-4CA1-840F-936558230311}" srcOrd="0" destOrd="0" presId="urn:microsoft.com/office/officeart/2005/8/layout/hierarchy2"/>
    <dgm:cxn modelId="{F82192C6-98E5-497B-AE15-EA201C1417D4}" type="presOf" srcId="{1BDB3D62-8AEE-42D0-B0DE-DE430FCC05C4}" destId="{5691ADC3-2076-4BAC-9DAA-FAD909416C43}" srcOrd="0" destOrd="0" presId="urn:microsoft.com/office/officeart/2005/8/layout/hierarchy2"/>
    <dgm:cxn modelId="{F93D926A-0F2C-4DA2-92C9-D4F6157FD60C}" srcId="{1BDB3D62-8AEE-42D0-B0DE-DE430FCC05C4}" destId="{AC9E6AA2-0F44-4C45-B1F2-254762BE906E}" srcOrd="0" destOrd="0" parTransId="{A7D72F81-B6E4-4E24-ADBF-1CBE019C9932}" sibTransId="{8A132B04-307D-47C4-9D64-7E3848B4C9D3}"/>
    <dgm:cxn modelId="{BD17BDBF-8FC6-4FF3-BDD7-F3122965A691}" type="presOf" srcId="{A7D72F81-B6E4-4E24-ADBF-1CBE019C9932}" destId="{6D56B634-D24F-43E8-AE09-CBCD9D47A0D4}" srcOrd="1" destOrd="0" presId="urn:microsoft.com/office/officeart/2005/8/layout/hierarchy2"/>
    <dgm:cxn modelId="{AB6F0F56-2EEA-4E53-B0F6-2FF9C2D6B67E}" type="presOf" srcId="{A7D72F81-B6E4-4E24-ADBF-1CBE019C9932}" destId="{1500DD21-1641-4697-A6CC-2374B3F0FF11}" srcOrd="0" destOrd="0" presId="urn:microsoft.com/office/officeart/2005/8/layout/hierarchy2"/>
    <dgm:cxn modelId="{5E07EC46-E404-47B2-AE16-57204387BDC2}" type="presOf" srcId="{0A9F3045-34BF-4EFD-9612-D05619D73A9B}" destId="{BB211BAF-BFD2-4B96-80BE-70A08DA676AA}" srcOrd="0" destOrd="0" presId="urn:microsoft.com/office/officeart/2005/8/layout/hierarchy2"/>
    <dgm:cxn modelId="{6CE28E54-3028-4BAD-9C0B-480F5B37FB5B}" type="presParOf" srcId="{BB211BAF-BFD2-4B96-80BE-70A08DA676AA}" destId="{7A1AE4DD-A255-43C0-86A3-2617DA5646E9}" srcOrd="0" destOrd="0" presId="urn:microsoft.com/office/officeart/2005/8/layout/hierarchy2"/>
    <dgm:cxn modelId="{EC74B5D9-B28B-4492-B910-831DEAB19B05}" type="presParOf" srcId="{7A1AE4DD-A255-43C0-86A3-2617DA5646E9}" destId="{5691ADC3-2076-4BAC-9DAA-FAD909416C43}" srcOrd="0" destOrd="0" presId="urn:microsoft.com/office/officeart/2005/8/layout/hierarchy2"/>
    <dgm:cxn modelId="{FC3259D0-2AE6-4190-8F59-19FBD0E61028}" type="presParOf" srcId="{7A1AE4DD-A255-43C0-86A3-2617DA5646E9}" destId="{FDA6DF51-9037-43AC-8507-3D2C88B2CCBD}" srcOrd="1" destOrd="0" presId="urn:microsoft.com/office/officeart/2005/8/layout/hierarchy2"/>
    <dgm:cxn modelId="{E03541BB-C83C-4661-9E05-0C49EC572359}" type="presParOf" srcId="{FDA6DF51-9037-43AC-8507-3D2C88B2CCBD}" destId="{1500DD21-1641-4697-A6CC-2374B3F0FF11}" srcOrd="0" destOrd="0" presId="urn:microsoft.com/office/officeart/2005/8/layout/hierarchy2"/>
    <dgm:cxn modelId="{7B80D47E-94A4-434D-8B65-8CB7339DC047}" type="presParOf" srcId="{1500DD21-1641-4697-A6CC-2374B3F0FF11}" destId="{6D56B634-D24F-43E8-AE09-CBCD9D47A0D4}" srcOrd="0" destOrd="0" presId="urn:microsoft.com/office/officeart/2005/8/layout/hierarchy2"/>
    <dgm:cxn modelId="{A4C84651-56F6-4042-AF1D-2B87DD751EBD}" type="presParOf" srcId="{FDA6DF51-9037-43AC-8507-3D2C88B2CCBD}" destId="{570638D7-6DD1-4086-B651-FB3ED7F55BD3}" srcOrd="1" destOrd="0" presId="urn:microsoft.com/office/officeart/2005/8/layout/hierarchy2"/>
    <dgm:cxn modelId="{56D5B392-EBF3-4454-B200-852EE91C87F6}" type="presParOf" srcId="{570638D7-6DD1-4086-B651-FB3ED7F55BD3}" destId="{9D6D53CA-3630-4CA1-840F-936558230311}" srcOrd="0" destOrd="0" presId="urn:microsoft.com/office/officeart/2005/8/layout/hierarchy2"/>
    <dgm:cxn modelId="{B137FDD8-8F52-47C6-85F7-734D8147DED0}" type="presParOf" srcId="{570638D7-6DD1-4086-B651-FB3ED7F55BD3}" destId="{86E3D573-CBC3-4C27-8866-2DDD629E8DA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C51BE1-1AA2-4B5E-8289-245EABA6AB25}">
      <dsp:nvSpPr>
        <dsp:cNvPr id="0" name=""/>
        <dsp:cNvSpPr/>
      </dsp:nvSpPr>
      <dsp:spPr>
        <a:xfrm rot="10800000">
          <a:off x="380988" y="1823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3.2.1. </a:t>
          </a:r>
          <a:r>
            <a:rPr lang="en-US" sz="2200" kern="1200" dirty="0" err="1" smtClean="0">
              <a:solidFill>
                <a:schemeClr val="tx1"/>
              </a:solidFill>
            </a:rPr>
            <a:t>Quyền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đối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với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tài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sản</a:t>
          </a:r>
          <a:r>
            <a:rPr lang="en-US" sz="2200" kern="1200" dirty="0" smtClean="0">
              <a:solidFill>
                <a:schemeClr val="tx1"/>
              </a:solidFill>
            </a:rPr>
            <a:t> (98)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1823"/>
        <a:ext cx="8185336" cy="786750"/>
      </dsp:txXfrm>
    </dsp:sp>
    <dsp:sp modelId="{CC75F0AD-0B43-47B7-8705-D0B9C8AB43C5}">
      <dsp:nvSpPr>
        <dsp:cNvPr id="0" name=""/>
        <dsp:cNvSpPr/>
      </dsp:nvSpPr>
      <dsp:spPr>
        <a:xfrm>
          <a:off x="152399" y="1823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7C7846-F6BD-4400-B4B8-86D33267D9E6}">
      <dsp:nvSpPr>
        <dsp:cNvPr id="0" name=""/>
        <dsp:cNvSpPr/>
      </dsp:nvSpPr>
      <dsp:spPr>
        <a:xfrm rot="10800000">
          <a:off x="380988" y="1023424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3.2.2. </a:t>
          </a:r>
          <a:r>
            <a:rPr lang="en-US" sz="2200" kern="1200" dirty="0" err="1" smtClean="0">
              <a:solidFill>
                <a:schemeClr val="tx1"/>
              </a:solidFill>
            </a:rPr>
            <a:t>Nghĩa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vụ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dân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sự</a:t>
          </a:r>
          <a:r>
            <a:rPr lang="en-US" sz="2200" kern="1200" dirty="0" smtClean="0">
              <a:solidFill>
                <a:schemeClr val="tx1"/>
              </a:solidFill>
            </a:rPr>
            <a:t> (99)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1023424"/>
        <a:ext cx="8185336" cy="786750"/>
      </dsp:txXfrm>
    </dsp:sp>
    <dsp:sp modelId="{A4E84FD7-BAC7-4D56-9441-CD0D7EE759D0}">
      <dsp:nvSpPr>
        <dsp:cNvPr id="0" name=""/>
        <dsp:cNvSpPr/>
      </dsp:nvSpPr>
      <dsp:spPr>
        <a:xfrm>
          <a:off x="152399" y="1023424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A59D7-5A42-40F7-9F41-E462A4DEA17F}">
      <dsp:nvSpPr>
        <dsp:cNvPr id="0" name=""/>
        <dsp:cNvSpPr/>
      </dsp:nvSpPr>
      <dsp:spPr>
        <a:xfrm rot="10800000">
          <a:off x="380988" y="2045024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3.2.3.Hợp </a:t>
          </a:r>
          <a:r>
            <a:rPr lang="en-US" sz="2200" kern="1200" dirty="0" err="1" smtClean="0">
              <a:solidFill>
                <a:schemeClr val="tx1"/>
              </a:solidFill>
            </a:rPr>
            <a:t>đồng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dân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sự</a:t>
          </a:r>
          <a:r>
            <a:rPr lang="en-US" sz="2200" kern="1200" dirty="0" smtClean="0">
              <a:solidFill>
                <a:schemeClr val="tx1"/>
              </a:solidFill>
            </a:rPr>
            <a:t> (103)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2045024"/>
        <a:ext cx="8185336" cy="786750"/>
      </dsp:txXfrm>
    </dsp:sp>
    <dsp:sp modelId="{ECB156CA-390C-4DDD-8C0C-1F6DB09D9795}">
      <dsp:nvSpPr>
        <dsp:cNvPr id="0" name=""/>
        <dsp:cNvSpPr/>
      </dsp:nvSpPr>
      <dsp:spPr>
        <a:xfrm>
          <a:off x="152399" y="2045024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7443FC-0664-4AA4-9689-0730B2C95EEA}">
      <dsp:nvSpPr>
        <dsp:cNvPr id="0" name=""/>
        <dsp:cNvSpPr/>
      </dsp:nvSpPr>
      <dsp:spPr>
        <a:xfrm rot="10800000">
          <a:off x="380988" y="3066625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3.2.4. </a:t>
          </a:r>
          <a:r>
            <a:rPr lang="en-US" sz="2200" kern="1200" dirty="0" err="1" smtClean="0">
              <a:solidFill>
                <a:schemeClr val="tx1"/>
              </a:solidFill>
            </a:rPr>
            <a:t>Bồi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thường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thiệt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hại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ngoài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hợp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đồng</a:t>
          </a:r>
          <a:r>
            <a:rPr lang="en-US" sz="2200" kern="1200" dirty="0" smtClean="0">
              <a:solidFill>
                <a:schemeClr val="tx1"/>
              </a:solidFill>
            </a:rPr>
            <a:t> (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584 </a:t>
          </a:r>
          <a:r>
            <a:rPr lang="en-US" sz="2200" kern="1200" dirty="0" err="1" smtClean="0">
              <a:solidFill>
                <a:schemeClr val="tx1"/>
              </a:solidFill>
            </a:rPr>
            <a:t>đến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608 BLDS 2015) (</a:t>
          </a:r>
          <a:r>
            <a:rPr lang="en-US" sz="2200" kern="1200" dirty="0" err="1" smtClean="0">
              <a:solidFill>
                <a:schemeClr val="tx1"/>
              </a:solidFill>
            </a:rPr>
            <a:t>trang</a:t>
          </a:r>
          <a:r>
            <a:rPr lang="en-US" sz="2200" kern="1200" dirty="0" smtClean="0">
              <a:solidFill>
                <a:schemeClr val="tx1"/>
              </a:solidFill>
            </a:rPr>
            <a:t> 106)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3066625"/>
        <a:ext cx="8185336" cy="786750"/>
      </dsp:txXfrm>
    </dsp:sp>
    <dsp:sp modelId="{CA531186-226E-4DD1-84B0-49D5CAA69011}">
      <dsp:nvSpPr>
        <dsp:cNvPr id="0" name=""/>
        <dsp:cNvSpPr/>
      </dsp:nvSpPr>
      <dsp:spPr>
        <a:xfrm>
          <a:off x="152399" y="3066625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2FEAB-D74A-4A86-A0E4-426105986B1B}">
      <dsp:nvSpPr>
        <dsp:cNvPr id="0" name=""/>
        <dsp:cNvSpPr/>
      </dsp:nvSpPr>
      <dsp:spPr>
        <a:xfrm rot="10800000">
          <a:off x="380988" y="4088226"/>
          <a:ext cx="8382023" cy="7867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693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solidFill>
                <a:schemeClr val="tx1"/>
              </a:solidFill>
            </a:rPr>
            <a:t>3.2.5.Thừa </a:t>
          </a:r>
          <a:r>
            <a:rPr lang="en-US" sz="2200" kern="1200" dirty="0" err="1" smtClean="0">
              <a:solidFill>
                <a:schemeClr val="tx1"/>
              </a:solidFill>
            </a:rPr>
            <a:t>kế</a:t>
          </a:r>
          <a:r>
            <a:rPr lang="en-US" sz="2200" kern="1200" dirty="0" smtClean="0">
              <a:solidFill>
                <a:schemeClr val="tx1"/>
              </a:solidFill>
            </a:rPr>
            <a:t> di </a:t>
          </a:r>
          <a:r>
            <a:rPr lang="en-US" sz="2200" kern="1200" dirty="0" err="1" smtClean="0">
              <a:solidFill>
                <a:schemeClr val="tx1"/>
              </a:solidFill>
            </a:rPr>
            <a:t>sản</a:t>
          </a:r>
          <a:r>
            <a:rPr lang="en-US" sz="2200" kern="1200" dirty="0" smtClean="0">
              <a:solidFill>
                <a:schemeClr val="tx1"/>
              </a:solidFill>
            </a:rPr>
            <a:t> (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609 </a:t>
          </a:r>
          <a:r>
            <a:rPr lang="en-US" sz="2200" kern="1200" dirty="0" err="1" smtClean="0">
              <a:solidFill>
                <a:schemeClr val="tx1"/>
              </a:solidFill>
            </a:rPr>
            <a:t>đến</a:t>
          </a:r>
          <a:r>
            <a:rPr lang="en-US" sz="2200" kern="1200" dirty="0" smtClean="0">
              <a:solidFill>
                <a:schemeClr val="tx1"/>
              </a:solidFill>
            </a:rPr>
            <a:t> </a:t>
          </a:r>
          <a:r>
            <a:rPr lang="en-US" sz="2200" kern="1200" dirty="0" err="1" smtClean="0">
              <a:solidFill>
                <a:schemeClr val="tx1"/>
              </a:solidFill>
            </a:rPr>
            <a:t>Điều</a:t>
          </a:r>
          <a:r>
            <a:rPr lang="en-US" sz="2200" kern="1200" dirty="0" smtClean="0">
              <a:solidFill>
                <a:schemeClr val="tx1"/>
              </a:solidFill>
            </a:rPr>
            <a:t> 662 BLDS 2015)  (trang108)</a:t>
          </a:r>
          <a:endParaRPr lang="en-US" sz="2200" kern="1200" dirty="0">
            <a:solidFill>
              <a:schemeClr val="tx1"/>
            </a:solidFill>
          </a:endParaRPr>
        </a:p>
      </dsp:txBody>
      <dsp:txXfrm rot="10800000">
        <a:off x="577675" y="4088226"/>
        <a:ext cx="8185336" cy="786750"/>
      </dsp:txXfrm>
    </dsp:sp>
    <dsp:sp modelId="{138CE31F-331D-4F02-B3E7-1AD041EB083C}">
      <dsp:nvSpPr>
        <dsp:cNvPr id="0" name=""/>
        <dsp:cNvSpPr/>
      </dsp:nvSpPr>
      <dsp:spPr>
        <a:xfrm>
          <a:off x="152399" y="4088226"/>
          <a:ext cx="786750" cy="78675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1ADC3-2076-4BAC-9DAA-FAD909416C43}">
      <dsp:nvSpPr>
        <dsp:cNvPr id="0" name=""/>
        <dsp:cNvSpPr/>
      </dsp:nvSpPr>
      <dsp:spPr>
        <a:xfrm>
          <a:off x="528236" y="1851536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3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đối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với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(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Điều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158 BLDS 2015)</a:t>
          </a:r>
          <a:endParaRPr lang="en-US" sz="32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75260" y="1898560"/>
        <a:ext cx="3117004" cy="1511478"/>
      </dsp:txXfrm>
    </dsp:sp>
    <dsp:sp modelId="{1500DD21-1641-4697-A6CC-2374B3F0FF11}">
      <dsp:nvSpPr>
        <dsp:cNvPr id="0" name=""/>
        <dsp:cNvSpPr/>
      </dsp:nvSpPr>
      <dsp:spPr>
        <a:xfrm rot="18289469">
          <a:off x="3256915" y="1703902"/>
          <a:ext cx="2249169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249169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325270" y="1674893"/>
        <a:ext cx="112458" cy="112458"/>
      </dsp:txXfrm>
    </dsp:sp>
    <dsp:sp modelId="{9D6D53CA-3630-4CA1-840F-936558230311}">
      <dsp:nvSpPr>
        <dsp:cNvPr id="0" name=""/>
        <dsp:cNvSpPr/>
      </dsp:nvSpPr>
      <dsp:spPr>
        <a:xfrm>
          <a:off x="5023710" y="5181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chiếm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nắm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giữ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lý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52205"/>
        <a:ext cx="3117004" cy="1511478"/>
      </dsp:txXfrm>
    </dsp:sp>
    <dsp:sp modelId="{34117CAE-5E3C-4349-8677-1C8058938D69}">
      <dsp:nvSpPr>
        <dsp:cNvPr id="0" name=""/>
        <dsp:cNvSpPr/>
      </dsp:nvSpPr>
      <dsp:spPr>
        <a:xfrm>
          <a:off x="3739289" y="2627080"/>
          <a:ext cx="1284421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1284421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49389" y="2622189"/>
        <a:ext cx="64221" cy="64221"/>
      </dsp:txXfrm>
    </dsp:sp>
    <dsp:sp modelId="{52209E53-0CF0-4814-94C0-F88C54A08192}">
      <dsp:nvSpPr>
        <dsp:cNvPr id="0" name=""/>
        <dsp:cNvSpPr/>
      </dsp:nvSpPr>
      <dsp:spPr>
        <a:xfrm>
          <a:off x="5023710" y="1851536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Khai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thác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công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hưởng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hoa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lợi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tức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1898560"/>
        <a:ext cx="3117004" cy="1511478"/>
      </dsp:txXfrm>
    </dsp:sp>
    <dsp:sp modelId="{34B6B615-7AF0-479B-BAE6-665CB33F3CA1}">
      <dsp:nvSpPr>
        <dsp:cNvPr id="0" name=""/>
        <dsp:cNvSpPr/>
      </dsp:nvSpPr>
      <dsp:spPr>
        <a:xfrm rot="3310531">
          <a:off x="3256915" y="3550258"/>
          <a:ext cx="2249169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2249169" y="2721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>
        <a:off x="4325270" y="3521248"/>
        <a:ext cx="112458" cy="112458"/>
      </dsp:txXfrm>
    </dsp:sp>
    <dsp:sp modelId="{4B34E5B2-5ADE-4217-ABC1-2609A41A41DE}">
      <dsp:nvSpPr>
        <dsp:cNvPr id="0" name=""/>
        <dsp:cNvSpPr/>
      </dsp:nvSpPr>
      <dsp:spPr>
        <a:xfrm>
          <a:off x="5023710" y="3697892"/>
          <a:ext cx="3211052" cy="16055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định</a:t>
          </a:r>
          <a:r>
            <a:rPr lang="en-US" sz="24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đoạt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: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chuyển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giao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hoặc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từ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bỏ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đó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</a:t>
          </a: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070734" y="3744916"/>
        <a:ext cx="3117004" cy="15114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1ADC3-2076-4BAC-9DAA-FAD909416C43}">
      <dsp:nvSpPr>
        <dsp:cNvPr id="0" name=""/>
        <dsp:cNvSpPr/>
      </dsp:nvSpPr>
      <dsp:spPr>
        <a:xfrm>
          <a:off x="11893" y="1371601"/>
          <a:ext cx="4715038" cy="25653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thuộc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sản,thông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thường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chủ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sở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hữu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hiện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Trong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một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số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trường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hợp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các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năng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trên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có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thể</a:t>
          </a:r>
          <a:r>
            <a:rPr lang="en-US" sz="28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do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người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khác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thực</a:t>
          </a:r>
          <a:r>
            <a:rPr lang="en-US" sz="2800" kern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kern="1200" dirty="0" err="1" smtClean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hiện</a:t>
          </a:r>
          <a:endParaRPr lang="en-US" sz="3200" kern="1200" dirty="0">
            <a:solidFill>
              <a:srgbClr val="C00000"/>
            </a:solidFill>
            <a:latin typeface="Arial" pitchFamily="34" charset="0"/>
            <a:cs typeface="Arial" pitchFamily="34" charset="0"/>
          </a:endParaRPr>
        </a:p>
      </dsp:txBody>
      <dsp:txXfrm>
        <a:off x="87031" y="1446739"/>
        <a:ext cx="4564762" cy="2415120"/>
      </dsp:txXfrm>
    </dsp:sp>
    <dsp:sp modelId="{1500DD21-1641-4697-A6CC-2374B3F0FF11}">
      <dsp:nvSpPr>
        <dsp:cNvPr id="0" name=""/>
        <dsp:cNvSpPr/>
      </dsp:nvSpPr>
      <dsp:spPr>
        <a:xfrm>
          <a:off x="4726932" y="2629934"/>
          <a:ext cx="1149763" cy="48731"/>
        </a:xfrm>
        <a:custGeom>
          <a:avLst/>
          <a:gdLst/>
          <a:ahLst/>
          <a:cxnLst/>
          <a:rect l="0" t="0" r="0" b="0"/>
          <a:pathLst>
            <a:path>
              <a:moveTo>
                <a:pt x="0" y="24365"/>
              </a:moveTo>
              <a:lnTo>
                <a:pt x="1149763" y="2436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73070" y="2625555"/>
        <a:ext cx="57488" cy="57488"/>
      </dsp:txXfrm>
    </dsp:sp>
    <dsp:sp modelId="{9D6D53CA-3630-4CA1-840F-936558230311}">
      <dsp:nvSpPr>
        <dsp:cNvPr id="0" name=""/>
        <dsp:cNvSpPr/>
      </dsp:nvSpPr>
      <dsp:spPr>
        <a:xfrm>
          <a:off x="5876696" y="1683130"/>
          <a:ext cx="2874409" cy="19423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VD: A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cho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mượn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xe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quyền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sử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dụng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tài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sản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là</a:t>
          </a:r>
          <a:r>
            <a:rPr lang="en-US" sz="24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B.</a:t>
          </a:r>
          <a:endParaRPr lang="en-US" sz="24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933585" y="1740019"/>
        <a:ext cx="2760631" cy="18285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D540DE-A41C-436F-A20F-4C22F99A775E}" type="datetimeFigureOut">
              <a:rPr lang="en-US" smtClean="0"/>
              <a:pPr/>
              <a:t>5/7/2017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 bwMode="auto">
          <a:xfrm>
            <a:off x="304800" y="1676400"/>
            <a:ext cx="8548687" cy="2133600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fr-CA" altLang="zh-CN" sz="3200" b="1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1752600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 spc="50" dirty="0">
                <a:ln w="11430"/>
                <a:solidFill>
                  <a:srgbClr val="C00000"/>
                </a:solidFill>
              </a:rPr>
              <a:t>CHÀO MỪNG CÁC EM SINH VIÊN</a:t>
            </a:r>
          </a:p>
          <a:p>
            <a:pPr algn="ctr">
              <a:defRPr/>
            </a:pPr>
            <a:r>
              <a:rPr lang="en-US" sz="4000" b="1" spc="50" dirty="0">
                <a:ln w="11430"/>
                <a:solidFill>
                  <a:srgbClr val="C00000"/>
                </a:solidFill>
              </a:rPr>
              <a:t>ĐẾN VỚI HỌC PHẦN</a:t>
            </a:r>
          </a:p>
          <a:p>
            <a:pPr algn="ctr">
              <a:defRPr/>
            </a:pPr>
            <a:r>
              <a:rPr lang="en-US" sz="4000" b="1" spc="50">
                <a:ln w="11430"/>
                <a:solidFill>
                  <a:srgbClr val="C00000"/>
                </a:solidFill>
              </a:rPr>
              <a:t> </a:t>
            </a:r>
            <a:r>
              <a:rPr lang="en-US" sz="4400" b="1" spc="50" smtClean="0">
                <a:ln w="11430"/>
                <a:solidFill>
                  <a:srgbClr val="C00000"/>
                </a:solidFill>
              </a:rPr>
              <a:t>PHÁP LUẬT ĐẠI CƯƠNG</a:t>
            </a:r>
            <a:endParaRPr lang="en-US" sz="4400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152400" y="5287963"/>
            <a:ext cx="88392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Giảng viên: </a:t>
            </a:r>
            <a:r>
              <a:rPr lang="en-US" sz="3200" b="1">
                <a:cs typeface="Arial" charset="0"/>
              </a:rPr>
              <a:t>Đặng Thị Nhật Minh</a:t>
            </a:r>
          </a:p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Số ĐT: 0918 704 826</a:t>
            </a:r>
          </a:p>
          <a:p>
            <a:pPr>
              <a:buFont typeface="Wingdings 2" pitchFamily="18" charset="2"/>
              <a:buNone/>
            </a:pPr>
            <a:r>
              <a:rPr lang="en-US" sz="3200">
                <a:cs typeface="Arial" charset="0"/>
              </a:rPr>
              <a:t>Mail: </a:t>
            </a:r>
            <a:r>
              <a:rPr lang="en-US" sz="3200" smtClean="0">
                <a:cs typeface="Arial" charset="0"/>
              </a:rPr>
              <a:t>dangminh4377@gmail.com</a:t>
            </a:r>
            <a:endParaRPr lang="en-US" sz="3200">
              <a:cs typeface="Arial" charset="0"/>
            </a:endParaRPr>
          </a:p>
          <a:p>
            <a:pPr algn="ctr">
              <a:buFont typeface="Wingdings 2" pitchFamily="18" charset="2"/>
              <a:buNone/>
            </a:pPr>
            <a:endParaRPr lang="en-US" sz="3200" b="1"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effectLst/>
                <a:latin typeface="Arial" pitchFamily="34" charset="0"/>
                <a:cs typeface="Arial" pitchFamily="34" charset="0"/>
              </a:rPr>
              <a:t>ỦY BAN NHÂN DÂN </a:t>
            </a:r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TP.HCM</a:t>
            </a:r>
            <a:b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TRƯỜNG CAO ĐẲNG KỸ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THUẬT</a:t>
            </a:r>
            <a:b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LÝ TỰ TRỌNG TP.HỒ CHÍ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MINH</a:t>
            </a:r>
            <a:endParaRPr lang="en-US" sz="36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4648200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" pitchFamily="34" charset="0"/>
                <a:cs typeface="Arial" pitchFamily="34" charset="0"/>
              </a:rPr>
              <a:t>KHOA: LÝ LUẬN CHÍNH TRỊ</a:t>
            </a:r>
            <a:br>
              <a:rPr lang="en-US" sz="3600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TỔ: PHÁP 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de-DE" sz="4400" b="1" dirty="0" smtClean="0"/>
              <a:t>PHẦN THỨ </a:t>
            </a:r>
            <a:r>
              <a:rPr lang="de-DE" sz="4400" b="1" dirty="0" smtClean="0"/>
              <a:t>HAI</a:t>
            </a:r>
            <a:endParaRPr lang="de-DE" sz="4400" b="1" dirty="0" smtClean="0"/>
          </a:p>
          <a:p>
            <a:pPr algn="ctr">
              <a:buNone/>
            </a:pPr>
            <a:r>
              <a:rPr lang="de-DE" sz="4400" b="1" dirty="0" smtClean="0"/>
              <a:t>ĐẠI </a:t>
            </a:r>
            <a:r>
              <a:rPr lang="de-DE" sz="4400" b="1" dirty="0"/>
              <a:t>CƯƠNG VỀ CÁC LĨNH VỰC PHÁP LUẬT TRONG HỆ THỐNG PHÁP LUẬT VIỆT </a:t>
            </a:r>
            <a:r>
              <a:rPr lang="de-DE" sz="4400" b="1" dirty="0" smtClean="0"/>
              <a:t>NAM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8686800" cy="2362199"/>
          </a:xfrm>
        </p:spPr>
        <p:txBody>
          <a:bodyPr>
            <a:normAutofit fontScale="90000"/>
          </a:bodyPr>
          <a:lstStyle/>
          <a:p>
            <a:pPr algn="ctr"/>
            <a:r>
              <a:rPr lang="de-DE" b="1" dirty="0" smtClean="0"/>
              <a:t>Chương </a:t>
            </a:r>
            <a:r>
              <a:rPr lang="de-DE" b="1" dirty="0" smtClean="0"/>
              <a:t>3:</a:t>
            </a:r>
            <a:r>
              <a:rPr lang="en-US" b="1" dirty="0" smtClean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>
                <a:effectLst/>
              </a:rPr>
              <a:t>PHÁP LUẬT DÂN SỰ </a:t>
            </a:r>
            <a:r>
              <a:rPr lang="en-US" dirty="0" smtClean="0">
                <a:effectLst/>
              </a:rPr>
              <a:t/>
            </a:r>
            <a:br>
              <a:rPr lang="en-US" dirty="0" smtClean="0">
                <a:effectLst/>
              </a:rPr>
            </a:br>
            <a:r>
              <a:rPr lang="en-US" dirty="0" smtClean="0">
                <a:effectLst/>
              </a:rPr>
              <a:t>VÀ </a:t>
            </a:r>
            <a:r>
              <a:rPr lang="en-US" dirty="0">
                <a:effectLst/>
              </a:rPr>
              <a:t>TỐ TỤNG DÂN SỰ VIỆT NAM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19400"/>
            <a:ext cx="8763000" cy="1752600"/>
          </a:xfrm>
        </p:spPr>
        <p:txBody>
          <a:bodyPr/>
          <a:lstStyle/>
          <a:p>
            <a:pPr lvl="0" algn="l"/>
            <a:r>
              <a:rPr lang="en-US" b="1" dirty="0" smtClean="0">
                <a:latin typeface="Arial" pitchFamily="34" charset="0"/>
                <a:cs typeface="Arial" pitchFamily="34" charset="0"/>
              </a:rPr>
              <a:t>A . </a:t>
            </a:r>
            <a:r>
              <a:rPr lang="en-US" b="1" dirty="0"/>
              <a:t>PHÁP LUẬT DÂN SỰ (87</a:t>
            </a:r>
            <a:r>
              <a:rPr lang="en-US" b="1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58200" cy="1143000"/>
          </a:xfrm>
        </p:spPr>
        <p:txBody>
          <a:bodyPr>
            <a:noAutofit/>
          </a:bodyPr>
          <a:lstStyle/>
          <a:p>
            <a:pPr lvl="1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3.2 .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cụ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trang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98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334677935"/>
              </p:ext>
            </p:extLst>
          </p:nvPr>
        </p:nvGraphicFramePr>
        <p:xfrm>
          <a:off x="0" y="1981200"/>
          <a:ext cx="91440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(98)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28600" y="1596788"/>
            <a:ext cx="8686800" cy="8416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3200" dirty="0"/>
              <a:t>a. </a:t>
            </a:r>
            <a:r>
              <a:rPr lang="en-US" sz="3200" dirty="0" err="1"/>
              <a:t>Căn</a:t>
            </a:r>
            <a:r>
              <a:rPr lang="en-US" sz="3200" dirty="0"/>
              <a:t> </a:t>
            </a:r>
            <a:r>
              <a:rPr lang="en-US" sz="3200" dirty="0" err="1"/>
              <a:t>cứ</a:t>
            </a:r>
            <a:r>
              <a:rPr lang="en-US" sz="3200" dirty="0"/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(</a:t>
            </a:r>
            <a:r>
              <a:rPr lang="en-US" sz="3200" dirty="0" err="1"/>
              <a:t>Điều</a:t>
            </a:r>
            <a:r>
              <a:rPr lang="en-US" sz="3200" dirty="0"/>
              <a:t> 221 BLDS 2015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0" y="2590800"/>
            <a:ext cx="4343400" cy="41147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C00000"/>
                </a:solidFill>
              </a:rPr>
              <a:t>ý </a:t>
            </a:r>
            <a:r>
              <a:rPr lang="en-US" sz="2800" dirty="0" err="1">
                <a:solidFill>
                  <a:srgbClr val="C00000"/>
                </a:solidFill>
              </a:rPr>
              <a:t>chí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 smtClean="0"/>
              <a:t>thể</a:t>
            </a:r>
            <a:endParaRPr lang="en-US" sz="2800" dirty="0" smtClean="0"/>
          </a:p>
          <a:p>
            <a:r>
              <a:rPr lang="en-US" sz="2800" dirty="0"/>
              <a:t>VD: A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B, B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>
                <a:solidFill>
                  <a:srgbClr val="C00000"/>
                </a:solidFill>
              </a:rPr>
              <a:t>ý </a:t>
            </a:r>
            <a:r>
              <a:rPr lang="en-US" sz="2800" dirty="0" err="1">
                <a:solidFill>
                  <a:srgbClr val="C00000"/>
                </a:solidFill>
              </a:rPr>
              <a:t>chí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của</a:t>
            </a:r>
            <a:r>
              <a:rPr lang="en-US" sz="2800" dirty="0"/>
              <a:t> A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smtClean="0"/>
              <a:t>B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343400" y="2590800"/>
            <a:ext cx="4800600" cy="4114799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pháp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luật</a:t>
            </a:r>
            <a:r>
              <a:rPr lang="en-US" sz="2800" dirty="0"/>
              <a:t>.</a:t>
            </a:r>
          </a:p>
          <a:p>
            <a:pPr marL="0" lvl="1"/>
            <a:r>
              <a:rPr lang="en-US" sz="2400" dirty="0"/>
              <a:t>VD: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mua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A, B </a:t>
            </a:r>
            <a:r>
              <a:rPr lang="en-US" sz="2400" dirty="0" err="1"/>
              <a:t>chết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di </a:t>
            </a:r>
            <a:r>
              <a:rPr lang="en-US" sz="2400" dirty="0" err="1"/>
              <a:t>chúc</a:t>
            </a:r>
            <a:r>
              <a:rPr lang="en-US" sz="2400" dirty="0"/>
              <a:t>,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B,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B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quyền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 smtClean="0"/>
              <a:t>tài</a:t>
            </a:r>
            <a:r>
              <a:rPr lang="en-US" sz="2400" dirty="0" smtClean="0"/>
              <a:t> </a:t>
            </a:r>
            <a:r>
              <a:rPr lang="en-US" sz="2400" dirty="0" err="1"/>
              <a:t>sản</a:t>
            </a:r>
            <a:r>
              <a:rPr lang="en-US" sz="2400" dirty="0"/>
              <a:t> do B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C00000"/>
                </a:solidFill>
              </a:rPr>
              <a:t>pháp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luật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thừa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 err="1">
                <a:solidFill>
                  <a:srgbClr val="C00000"/>
                </a:solidFill>
              </a:rPr>
              <a:t>kế</a:t>
            </a:r>
            <a:r>
              <a:rPr lang="en-US" sz="2400" dirty="0">
                <a:solidFill>
                  <a:srgbClr val="C00000"/>
                </a:solidFill>
              </a:rPr>
              <a:t>.</a:t>
            </a:r>
          </a:p>
          <a:p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7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(98)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28600" y="1596788"/>
            <a:ext cx="8686800" cy="8416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3200" dirty="0"/>
              <a:t>a. </a:t>
            </a:r>
            <a:r>
              <a:rPr lang="en-US" sz="3200" dirty="0" err="1"/>
              <a:t>Căn</a:t>
            </a:r>
            <a:r>
              <a:rPr lang="en-US" sz="3200" dirty="0"/>
              <a:t> </a:t>
            </a:r>
            <a:r>
              <a:rPr lang="en-US" sz="3200" dirty="0" err="1"/>
              <a:t>cứ</a:t>
            </a:r>
            <a:r>
              <a:rPr lang="en-US" sz="3200" dirty="0"/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(</a:t>
            </a:r>
            <a:r>
              <a:rPr lang="en-US" sz="3200" dirty="0" err="1"/>
              <a:t>Điều</a:t>
            </a:r>
            <a:r>
              <a:rPr lang="en-US" sz="3200" dirty="0"/>
              <a:t> 221 BLDS 2015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0" y="2590800"/>
            <a:ext cx="2362200" cy="42672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 </a:t>
            </a:r>
            <a:r>
              <a:rPr lang="en-US" sz="2800" dirty="0" err="1"/>
              <a:t>dứt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(</a:t>
            </a:r>
            <a:r>
              <a:rPr lang="en-US" sz="2800" dirty="0" err="1"/>
              <a:t>Điều</a:t>
            </a:r>
            <a:r>
              <a:rPr lang="en-US" sz="2800" dirty="0"/>
              <a:t> 237 BLDS 2015</a:t>
            </a:r>
            <a:r>
              <a:rPr lang="en-US" sz="2800" dirty="0" smtClean="0"/>
              <a:t>)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590800" y="2590801"/>
            <a:ext cx="6553200" cy="838199"/>
          </a:xfrm>
          <a:prstGeom prst="roundRect">
            <a:avLst/>
          </a:prstGeom>
          <a:solidFill>
            <a:srgbClr val="F3C1F7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90800" y="3581400"/>
            <a:ext cx="6553200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quyền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r>
              <a:rPr lang="en-US" sz="2800" dirty="0"/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90800" y="4343400"/>
            <a:ext cx="6553200" cy="685800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hủy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590800" y="5181600"/>
            <a:ext cx="6553200" cy="83820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hữu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590800" y="6172200"/>
            <a:ext cx="6553200" cy="6096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trưng</a:t>
            </a:r>
            <a:r>
              <a:rPr lang="en-US" sz="2800" dirty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;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tich</a:t>
            </a:r>
            <a:r>
              <a:rPr lang="en-US" sz="2800" dirty="0"/>
              <a:t> </a:t>
            </a:r>
            <a:r>
              <a:rPr lang="en-US" sz="2800" dirty="0" err="1" smtClean="0"/>
              <a:t>thu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85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850179147"/>
              </p:ext>
            </p:extLst>
          </p:nvPr>
        </p:nvGraphicFramePr>
        <p:xfrm>
          <a:off x="0" y="1549400"/>
          <a:ext cx="87630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69062338"/>
              </p:ext>
            </p:extLst>
          </p:nvPr>
        </p:nvGraphicFramePr>
        <p:xfrm>
          <a:off x="0" y="1549400"/>
          <a:ext cx="8763000" cy="530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914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28600" y="1600200"/>
            <a:ext cx="8686800" cy="17526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3505200"/>
            <a:ext cx="2667000" cy="32766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chiếm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căn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cứ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276600" y="3505200"/>
            <a:ext cx="2667000" cy="32766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thiệt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hại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nếu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hỏng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24600" y="3505200"/>
            <a:ext cx="2590800" cy="3276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đòi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sản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mình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do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chiếm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0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856488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dung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hữu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28600" y="1600200"/>
            <a:ext cx="8686800" cy="3962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VD: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đòi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bất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động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sản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nếu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thứ</a:t>
            </a:r>
            <a:r>
              <a:rPr lang="en-US" sz="3200" dirty="0"/>
              <a:t> </a:t>
            </a:r>
            <a:r>
              <a:rPr lang="en-US" sz="3200" dirty="0" err="1"/>
              <a:t>ba</a:t>
            </a:r>
            <a:r>
              <a:rPr lang="en-US" sz="3200" dirty="0"/>
              <a:t> </a:t>
            </a:r>
            <a:r>
              <a:rPr lang="en-US" sz="3200" dirty="0" err="1"/>
              <a:t>ngay</a:t>
            </a:r>
            <a:r>
              <a:rPr lang="en-US" sz="3200" dirty="0"/>
              <a:t> </a:t>
            </a:r>
            <a:r>
              <a:rPr lang="en-US" sz="3200" dirty="0" err="1"/>
              <a:t>tình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thông</a:t>
            </a:r>
            <a:r>
              <a:rPr lang="en-US" sz="3200" dirty="0">
                <a:solidFill>
                  <a:srgbClr val="C00000"/>
                </a:solidFill>
              </a:rPr>
              <a:t> qua </a:t>
            </a:r>
            <a:r>
              <a:rPr lang="en-US" sz="3200" dirty="0" err="1">
                <a:solidFill>
                  <a:srgbClr val="C00000"/>
                </a:solidFill>
              </a:rPr>
              <a:t>bán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đấu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giá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hay </a:t>
            </a:r>
            <a:r>
              <a:rPr lang="en-US" sz="3200" dirty="0" err="1"/>
              <a:t>giao</a:t>
            </a:r>
            <a:r>
              <a:rPr lang="en-US" sz="3200" dirty="0"/>
              <a:t> </a:t>
            </a:r>
            <a:r>
              <a:rPr lang="en-US" sz="3200" dirty="0" err="1"/>
              <a:t>dịch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theo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bản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án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, </a:t>
            </a:r>
            <a:r>
              <a:rPr lang="en-US" sz="3200" dirty="0" err="1">
                <a:solidFill>
                  <a:srgbClr val="C00000"/>
                </a:solidFill>
              </a:rPr>
              <a:t>quyết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địn</a:t>
            </a:r>
            <a:r>
              <a:rPr lang="en-US" sz="3200" dirty="0" err="1"/>
              <a:t>h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cơ</a:t>
            </a:r>
            <a:r>
              <a:rPr lang="en-US" sz="3200" dirty="0"/>
              <a:t> </a:t>
            </a:r>
            <a:r>
              <a:rPr lang="en-US" sz="3200" dirty="0" err="1"/>
              <a:t>quan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nước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thẩm</a:t>
            </a:r>
            <a:r>
              <a:rPr lang="en-US" sz="3200" dirty="0"/>
              <a:t> </a:t>
            </a:r>
            <a:r>
              <a:rPr lang="en-US" sz="3200" dirty="0" err="1"/>
              <a:t>quyền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sở</a:t>
            </a:r>
            <a:r>
              <a:rPr lang="en-US" sz="3200" dirty="0"/>
              <a:t> </a:t>
            </a:r>
            <a:r>
              <a:rPr lang="en-US" sz="3200" dirty="0" err="1"/>
              <a:t>hữu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nhưng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sau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đó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này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phải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do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án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hủy</a:t>
            </a:r>
            <a:r>
              <a:rPr lang="en-US" sz="3200" dirty="0"/>
              <a:t> hay </a:t>
            </a:r>
            <a:r>
              <a:rPr lang="en-US" sz="3200" dirty="0" err="1"/>
              <a:t>sửa</a:t>
            </a:r>
            <a:r>
              <a:rPr lang="en-US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035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8600" y="2133600"/>
            <a:ext cx="8686800" cy="2438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: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chết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, </a:t>
            </a:r>
            <a:r>
              <a:rPr lang="en-US" sz="3200" dirty="0" err="1"/>
              <a:t>thì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chuyển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dịch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này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khác</a:t>
            </a:r>
            <a:r>
              <a:rPr lang="en-US" sz="3200" dirty="0"/>
              <a:t> (</a:t>
            </a:r>
            <a:r>
              <a:rPr lang="en-US" sz="3200" dirty="0" err="1"/>
              <a:t>những</a:t>
            </a:r>
            <a:r>
              <a:rPr lang="en-US" sz="3200" dirty="0"/>
              <a:t>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còn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tồn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 err="1">
                <a:solidFill>
                  <a:srgbClr val="C00000"/>
                </a:solidFill>
              </a:rPr>
              <a:t>tại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dirty="0"/>
              <a:t>ở </a:t>
            </a:r>
            <a:r>
              <a:rPr lang="en-US" sz="3200" dirty="0" err="1"/>
              <a:t>thời</a:t>
            </a:r>
            <a:r>
              <a:rPr lang="en-US" sz="3200" dirty="0"/>
              <a:t> </a:t>
            </a:r>
            <a:r>
              <a:rPr lang="en-US" sz="3200" dirty="0" err="1"/>
              <a:t>điểm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lại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C00000"/>
                </a:solidFill>
              </a:rPr>
              <a:t>chết</a:t>
            </a:r>
            <a:r>
              <a:rPr lang="en-US" sz="3200" dirty="0"/>
              <a:t>, </a:t>
            </a:r>
            <a:r>
              <a:rPr lang="en-US" sz="3200" dirty="0" err="1"/>
              <a:t>mới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di </a:t>
            </a:r>
            <a:r>
              <a:rPr lang="en-US" sz="3200" dirty="0" err="1"/>
              <a:t>sản</a:t>
            </a:r>
            <a:r>
              <a:rPr lang="en-US" sz="3200" dirty="0"/>
              <a:t>).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" y="4876800"/>
            <a:ext cx="4343400" cy="12192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C00000"/>
                </a:solidFill>
              </a:rPr>
              <a:t>di </a:t>
            </a:r>
            <a:r>
              <a:rPr lang="en-US" sz="2800" dirty="0" err="1">
                <a:solidFill>
                  <a:srgbClr val="C00000"/>
                </a:solidFill>
              </a:rPr>
              <a:t>chúc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48200" y="4876800"/>
            <a:ext cx="4267200" cy="1219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pháp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</a:rPr>
              <a:t>luật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51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93964" y="1905000"/>
            <a:ext cx="8686800" cy="1295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err="1"/>
              <a:t>Thừa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theo</a:t>
            </a:r>
            <a:r>
              <a:rPr lang="en-US" sz="3200" dirty="0"/>
              <a:t> di </a:t>
            </a:r>
            <a:r>
              <a:rPr lang="en-US" sz="3200" dirty="0" err="1"/>
              <a:t>chúc</a:t>
            </a:r>
            <a:r>
              <a:rPr lang="en-US" sz="3200" dirty="0"/>
              <a:t>: do </a:t>
            </a:r>
            <a:r>
              <a:rPr lang="en-US" sz="3200" dirty="0" err="1"/>
              <a:t>chính</a:t>
            </a:r>
            <a:r>
              <a:rPr lang="en-US" sz="3200" dirty="0"/>
              <a:t> </a:t>
            </a:r>
            <a:r>
              <a:rPr lang="en-US" sz="3200" dirty="0" err="1"/>
              <a:t>người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đoạt</a:t>
            </a:r>
            <a:r>
              <a:rPr lang="en-US" sz="3200" dirty="0"/>
              <a:t>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mình</a:t>
            </a:r>
            <a:r>
              <a:rPr lang="en-US" sz="32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" y="3352800"/>
            <a:ext cx="8686800" cy="1143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/>
              <a:t>Di </a:t>
            </a:r>
            <a:r>
              <a:rPr lang="en-US" sz="2800" dirty="0" err="1"/>
              <a:t>chúc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do </a:t>
            </a:r>
            <a:r>
              <a:rPr lang="en-US" sz="2800" dirty="0" err="1">
                <a:solidFill>
                  <a:srgbClr val="C00000"/>
                </a:solidFill>
              </a:rPr>
              <a:t>chính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người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có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tài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sản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minh </a:t>
            </a:r>
            <a:r>
              <a:rPr lang="en-US" sz="2800" dirty="0" err="1"/>
              <a:t>mẫn</a:t>
            </a:r>
            <a:r>
              <a:rPr lang="en-US" sz="2800" dirty="0"/>
              <a:t>,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suốt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nghiêm</a:t>
            </a:r>
            <a:r>
              <a:rPr lang="en-US" sz="2800" dirty="0"/>
              <a:t> </a:t>
            </a:r>
            <a:r>
              <a:rPr lang="en-US" sz="2800" dirty="0" err="1"/>
              <a:t>ngặt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93964" y="4648200"/>
            <a:ext cx="8721436" cy="2057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đoạt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di </a:t>
            </a:r>
            <a:r>
              <a:rPr lang="en-US" sz="2800" dirty="0" err="1"/>
              <a:t>chúc</a:t>
            </a:r>
            <a:r>
              <a:rPr lang="en-US" sz="2800" dirty="0"/>
              <a:t>,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phải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thân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vợ</a:t>
            </a:r>
            <a:r>
              <a:rPr lang="en-US" sz="2800" dirty="0"/>
              <a:t>, </a:t>
            </a:r>
            <a:r>
              <a:rPr lang="en-US" sz="2800" dirty="0" err="1"/>
              <a:t>chồng</a:t>
            </a:r>
            <a:r>
              <a:rPr lang="en-US" sz="2800" dirty="0"/>
              <a:t>, cha </a:t>
            </a:r>
            <a:r>
              <a:rPr lang="en-US" sz="2800" dirty="0" err="1"/>
              <a:t>mẹ</a:t>
            </a:r>
            <a:r>
              <a:rPr lang="en-US" sz="2800" dirty="0"/>
              <a:t>, con </a:t>
            </a:r>
            <a:r>
              <a:rPr lang="en-US" sz="2800" dirty="0" err="1"/>
              <a:t>chưa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niên</a:t>
            </a:r>
            <a:r>
              <a:rPr lang="en-US" sz="2800" dirty="0"/>
              <a:t> hay con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niên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C00000"/>
                </a:solidFill>
              </a:rPr>
              <a:t>nhưng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không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có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khả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năng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lao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động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74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876800" y="3124200"/>
            <a:ext cx="4038600" cy="1143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di </a:t>
            </a:r>
            <a:r>
              <a:rPr lang="en-US" sz="2800" dirty="0" err="1"/>
              <a:t>chúc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4876800" y="4343400"/>
            <a:ext cx="4038600" cy="1219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Di </a:t>
            </a:r>
            <a:r>
              <a:rPr lang="en-US" sz="2800" dirty="0" err="1"/>
              <a:t>chúc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28600" y="3048000"/>
            <a:ext cx="4267200" cy="25146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 smtClean="0"/>
              <a:t>luật</a:t>
            </a:r>
            <a:r>
              <a:rPr lang="en-US" sz="2800" dirty="0" smtClean="0"/>
              <a:t>: </a:t>
            </a:r>
            <a:r>
              <a:rPr lang="en-US" sz="2800" dirty="0" err="1"/>
              <a:t>thì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sang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478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95400" y="1906706"/>
            <a:ext cx="7848600" cy="136989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: </a:t>
            </a:r>
            <a:r>
              <a:rPr lang="en-US" sz="2800" dirty="0" err="1"/>
              <a:t>vợ</a:t>
            </a:r>
            <a:r>
              <a:rPr lang="en-US" sz="2800" dirty="0"/>
              <a:t> </a:t>
            </a:r>
            <a:r>
              <a:rPr lang="en-US" sz="2800" dirty="0" err="1"/>
              <a:t>chồng</a:t>
            </a:r>
            <a:r>
              <a:rPr lang="en-US" sz="2800" dirty="0"/>
              <a:t> (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), cha </a:t>
            </a:r>
            <a:r>
              <a:rPr lang="en-US" sz="2800" dirty="0" err="1"/>
              <a:t>đẻ</a:t>
            </a:r>
            <a:r>
              <a:rPr lang="en-US" sz="2800" dirty="0"/>
              <a:t>, </a:t>
            </a:r>
            <a:r>
              <a:rPr lang="en-US" sz="2800" dirty="0" err="1"/>
              <a:t>mẹ</a:t>
            </a:r>
            <a:r>
              <a:rPr lang="en-US" sz="2800" dirty="0"/>
              <a:t> </a:t>
            </a:r>
            <a:r>
              <a:rPr lang="en-US" sz="2800" dirty="0" err="1"/>
              <a:t>đẻ</a:t>
            </a:r>
            <a:r>
              <a:rPr lang="en-US" sz="2800" dirty="0"/>
              <a:t>, cha </a:t>
            </a:r>
            <a:r>
              <a:rPr lang="en-US" sz="2800" dirty="0" err="1"/>
              <a:t>nuôi</a:t>
            </a:r>
            <a:r>
              <a:rPr lang="en-US" sz="2800" dirty="0"/>
              <a:t>, </a:t>
            </a:r>
            <a:r>
              <a:rPr lang="en-US" sz="2800" dirty="0" err="1"/>
              <a:t>mẹ</a:t>
            </a:r>
            <a:r>
              <a:rPr lang="en-US" sz="2800" dirty="0"/>
              <a:t> </a:t>
            </a:r>
            <a:r>
              <a:rPr lang="en-US" sz="2800" dirty="0" err="1"/>
              <a:t>nuôi</a:t>
            </a:r>
            <a:r>
              <a:rPr lang="en-US" sz="2800" dirty="0"/>
              <a:t>, con </a:t>
            </a:r>
            <a:r>
              <a:rPr lang="en-US" sz="2800" dirty="0" err="1"/>
              <a:t>đẻ</a:t>
            </a:r>
            <a:r>
              <a:rPr lang="en-US" sz="2800" dirty="0"/>
              <a:t>, con </a:t>
            </a:r>
            <a:r>
              <a:rPr lang="en-US" sz="2800" dirty="0" err="1"/>
              <a:t>nuôi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1295400" y="3352800"/>
            <a:ext cx="7848600" cy="1295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: </a:t>
            </a:r>
            <a:r>
              <a:rPr lang="en-US" sz="2800" dirty="0" err="1"/>
              <a:t>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, </a:t>
            </a:r>
            <a:r>
              <a:rPr lang="en-US" sz="2800" dirty="0" err="1"/>
              <a:t>bà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, </a:t>
            </a:r>
            <a:r>
              <a:rPr lang="en-US" sz="2800" dirty="0" err="1"/>
              <a:t>ông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, </a:t>
            </a:r>
            <a:r>
              <a:rPr lang="en-US" sz="2800" dirty="0" err="1"/>
              <a:t>bà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, </a:t>
            </a:r>
            <a:r>
              <a:rPr lang="en-US" sz="2800" dirty="0" err="1"/>
              <a:t>anh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, </a:t>
            </a:r>
            <a:r>
              <a:rPr lang="en-US" sz="2800" dirty="0" err="1"/>
              <a:t>chị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, </a:t>
            </a:r>
            <a:r>
              <a:rPr lang="en-US" sz="2800" dirty="0" err="1"/>
              <a:t>em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....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1906706"/>
            <a:ext cx="1143000" cy="495129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 smtClean="0"/>
              <a:t>luật</a:t>
            </a:r>
            <a:endParaRPr lang="en-US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1295400" y="4724400"/>
            <a:ext cx="7848600" cy="8001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295400" y="5600700"/>
            <a:ext cx="7848600" cy="12573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thuộc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ai</a:t>
            </a:r>
            <a:r>
              <a:rPr lang="en-US" sz="2800" dirty="0"/>
              <a:t> ở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 smtClean="0"/>
              <a:t>trước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7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72312"/>
            <a:ext cx="8229600" cy="856488"/>
          </a:xfrm>
        </p:spPr>
        <p:txBody>
          <a:bodyPr>
            <a:normAutofit fontScale="90000"/>
          </a:bodyPr>
          <a:lstStyle/>
          <a:p>
            <a:pPr lvl="2"/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3.2.6. </a:t>
            </a:r>
            <a:r>
              <a:rPr lang="en-US" sz="3600" b="1" dirty="0" err="1" smtClean="0"/>
              <a:t>Thừa</a:t>
            </a:r>
            <a:r>
              <a:rPr lang="en-US" sz="3600" b="1" dirty="0" smtClean="0"/>
              <a:t> </a:t>
            </a:r>
            <a:r>
              <a:rPr lang="en-US" sz="3600" b="1" dirty="0" err="1"/>
              <a:t>kế</a:t>
            </a:r>
            <a:r>
              <a:rPr lang="en-US" sz="3600" b="1" dirty="0"/>
              <a:t> di </a:t>
            </a:r>
            <a:r>
              <a:rPr lang="en-US" sz="3600" b="1" dirty="0" err="1"/>
              <a:t>sản</a:t>
            </a:r>
            <a:r>
              <a:rPr lang="en-US" sz="3600" b="1" dirty="0"/>
              <a:t> (</a:t>
            </a:r>
            <a:r>
              <a:rPr lang="en-US" sz="3600" b="1" dirty="0" err="1"/>
              <a:t>Điều</a:t>
            </a:r>
            <a:r>
              <a:rPr lang="en-US" sz="3600" b="1" dirty="0"/>
              <a:t> 609 </a:t>
            </a:r>
            <a:r>
              <a:rPr lang="en-US" sz="3600" b="1" dirty="0" err="1"/>
              <a:t>đến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662 BLDS 2015)  (trang108)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86000" y="1906706"/>
            <a:ext cx="6858000" cy="136989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 (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86000" y="3352800"/>
            <a:ext cx="6858000" cy="2133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chết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nghĩa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...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mai</a:t>
            </a:r>
            <a:r>
              <a:rPr lang="en-US" sz="2800" dirty="0"/>
              <a:t> </a:t>
            </a:r>
            <a:r>
              <a:rPr lang="en-US" sz="2800" dirty="0" err="1"/>
              <a:t>táng</a:t>
            </a:r>
            <a:r>
              <a:rPr lang="en-US" sz="2800" dirty="0"/>
              <a:t>, chi </a:t>
            </a:r>
            <a:r>
              <a:rPr lang="en-US" sz="2800" dirty="0" err="1"/>
              <a:t>phí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...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chia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4800" y="1906706"/>
            <a:ext cx="1828800" cy="46464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6000" y="5600700"/>
            <a:ext cx="6858000" cy="952500"/>
          </a:xfrm>
          <a:prstGeom prst="roundRect">
            <a:avLst/>
          </a:prstGeom>
          <a:solidFill>
            <a:srgbClr val="F3C1F7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ba</a:t>
            </a:r>
            <a:r>
              <a:rPr lang="en-US" sz="2800" dirty="0"/>
              <a:t>: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ai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di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di </a:t>
            </a:r>
            <a:r>
              <a:rPr lang="en-US" sz="2800" dirty="0" err="1"/>
              <a:t>chúc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luật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37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-76200" y="0"/>
            <a:ext cx="9372600" cy="66294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>
                <a:latin typeface="Arial" pitchFamily="34" charset="0"/>
                <a:cs typeface="Arial" pitchFamily="34" charset="0"/>
              </a:rPr>
              <a:t>VD: 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yêu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tiền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lễ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cưới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đăng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ký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rồi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con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Can.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hạnh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dọn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riêng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khấm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yêu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tiệc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cưới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hàng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bạn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bè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nhưng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đăng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ký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chưa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).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1 con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Giang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Bốn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nhồi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máu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riêng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300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triệu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viết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di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ngoài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kể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hàng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en-US" sz="22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/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chị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hãy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a/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b/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sao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? </a:t>
            </a:r>
          </a:p>
          <a:p>
            <a:r>
              <a:rPr lang="en-US" sz="2200" dirty="0">
                <a:latin typeface="Arial" pitchFamily="34" charset="0"/>
                <a:cs typeface="Arial" pitchFamily="34" charset="0"/>
              </a:rPr>
              <a:t>c/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thừa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kế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Ba?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37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1213</TotalTime>
  <Words>1493</Words>
  <Application>Microsoft Office PowerPoint</Application>
  <PresentationFormat>On-screen Show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PowerPoint Presentation</vt:lpstr>
      <vt:lpstr>ỦY BAN NHÂN DÂN TP.HCM TRƯỜNG CAO ĐẲNG KỸ THUẬT LÝ TỰ TRỌNG TP.HỒ CHÍ MINH</vt:lpstr>
      <vt:lpstr>PowerPoint Presentation</vt:lpstr>
      <vt:lpstr>Chương 3:  PHÁP LUẬT DÂN SỰ  VÀ TỐ TỤNG DÂN SỰ VIỆT NAM</vt:lpstr>
      <vt:lpstr>3.2 .Những chế định cụ thể của pháp luật dân sự (trang 98)</vt:lpstr>
      <vt:lpstr>3.2.1. Quyền đối với tài sản (98)</vt:lpstr>
      <vt:lpstr>3.2.1. Quyền đối với tài sản (98)</vt:lpstr>
      <vt:lpstr>b. Nội dung của quyền sở hữu</vt:lpstr>
      <vt:lpstr>b. Nội dung của quyền sở hữu</vt:lpstr>
      <vt:lpstr>b. Nội dung của quyền sở hữu</vt:lpstr>
      <vt:lpstr>b. Nội dung của quyền sở hữu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3.2.6. Thừa kế di sản (Điều 609 đến Điều 662 BLDS 2015)  (trang108)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ỦY BAN NHÂN DÂN TP.HCM TRƯỜNG CAO ĐẲNG KỸ THUẬT LÝ TỰ TRỌNG TP.HỒ CHÍ MINH</dc:title>
  <dc:creator>User</dc:creator>
  <cp:lastModifiedBy>Windows User</cp:lastModifiedBy>
  <cp:revision>31</cp:revision>
  <dcterms:created xsi:type="dcterms:W3CDTF">2017-03-01T15:00:41Z</dcterms:created>
  <dcterms:modified xsi:type="dcterms:W3CDTF">2017-05-07T10:06:27Z</dcterms:modified>
</cp:coreProperties>
</file>